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354" r:id="rId5"/>
    <p:sldId id="257" r:id="rId6"/>
    <p:sldId id="6978" r:id="rId7"/>
    <p:sldId id="7984" r:id="rId8"/>
    <p:sldId id="7996" r:id="rId9"/>
    <p:sldId id="265" r:id="rId10"/>
    <p:sldId id="266" r:id="rId11"/>
    <p:sldId id="264" r:id="rId12"/>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2EF30B-E3F4-4D17-771D-FB0E6F1C6D3E}" name="Sebastian Larrea" initials="" userId="S::slarrea@gvalor.com::6017f177-2179-49ba-a9ac-3a0662f9247d" providerId="AD"/>
  <p188:author id="{04C1FA69-32C6-DC6C-4996-ABCAD84EE7D4}" name="DB" initials="AD" userId="S::amatista@gvalor.com::b937ad85-0f20-4364-a0ec-65d599f33478" providerId="AD"/>
  <p188:author id="{7DFA22B3-F129-A89F-55B0-FD8618DA7278}" name="DB" initials="D" userId="S::amatista@generovalor.com::b937ad85-0f20-4364-a0ec-65d599f33478" providerId="AD"/>
  <p188:author id="{48FDA4FA-C50B-8B89-02B1-26D757FA5953}" name="Alejandra Moreno" initials="" userId="S::amoreno@gvalor.com::0c340410-a6b5-4c68-adc8-3f491b1c89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CC00"/>
    <a:srgbClr val="FFCC99"/>
    <a:srgbClr val="FFFF66"/>
    <a:srgbClr val="CCFF66"/>
    <a:srgbClr val="FFFF99"/>
    <a:srgbClr val="F6927E"/>
    <a:srgbClr val="002441"/>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40EC1C-71FB-4E9B-8619-EC19F4CC6F1B}" v="24" dt="2026-04-23T20:03:07.159"/>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E9639D4-E3E2-4D34-9284-5A2195B3D0D7}" styleName="Estilo cl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767" autoAdjust="0"/>
  </p:normalViewPr>
  <p:slideViewPr>
    <p:cSldViewPr snapToGrid="0">
      <p:cViewPr varScale="1">
        <p:scale>
          <a:sx n="123" d="100"/>
          <a:sy n="123" d="100"/>
        </p:scale>
        <p:origin x="946" y="79"/>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B" userId="b937ad85-0f20-4364-a0ec-65d599f33478" providerId="ADAL" clId="{0B8EF1D6-216B-4F6B-A87F-DE02D1D58213}"/>
    <pc:docChg chg="undo redo custSel addSld delSld modSld sldOrd">
      <pc:chgData name="DB" userId="b937ad85-0f20-4364-a0ec-65d599f33478" providerId="ADAL" clId="{0B8EF1D6-216B-4F6B-A87F-DE02D1D58213}" dt="2026-04-23T20:03:11.078" v="13686" actId="478"/>
      <pc:docMkLst>
        <pc:docMk/>
      </pc:docMkLst>
      <pc:sldChg chg="del">
        <pc:chgData name="DB" userId="b937ad85-0f20-4364-a0ec-65d599f33478" providerId="ADAL" clId="{0B8EF1D6-216B-4F6B-A87F-DE02D1D58213}" dt="2026-04-23T17:44:08.938" v="13616" actId="47"/>
        <pc:sldMkLst>
          <pc:docMk/>
          <pc:sldMk cId="0" sldId="256"/>
        </pc:sldMkLst>
      </pc:sldChg>
      <pc:sldChg chg="addSp delSp modSp add mod ord setBg">
        <pc:chgData name="DB" userId="b937ad85-0f20-4364-a0ec-65d599f33478" providerId="ADAL" clId="{0B8EF1D6-216B-4F6B-A87F-DE02D1D58213}" dt="2026-04-23T20:03:11.078" v="13686" actId="478"/>
        <pc:sldMkLst>
          <pc:docMk/>
          <pc:sldMk cId="0" sldId="264"/>
        </pc:sldMkLst>
        <pc:spChg chg="del">
          <ac:chgData name="DB" userId="b937ad85-0f20-4364-a0ec-65d599f33478" providerId="ADAL" clId="{0B8EF1D6-216B-4F6B-A87F-DE02D1D58213}" dt="2026-04-23T20:03:11.078" v="13686" actId="478"/>
          <ac:spMkLst>
            <pc:docMk/>
            <pc:sldMk cId="0" sldId="264"/>
            <ac:spMk id="3" creationId="{00000000-0000-0000-0000-000000000000}"/>
          </ac:spMkLst>
        </pc:spChg>
        <pc:spChg chg="del">
          <ac:chgData name="DB" userId="b937ad85-0f20-4364-a0ec-65d599f33478" providerId="ADAL" clId="{0B8EF1D6-216B-4F6B-A87F-DE02D1D58213}" dt="2026-04-23T17:37:52.659" v="13612" actId="478"/>
          <ac:spMkLst>
            <pc:docMk/>
            <pc:sldMk cId="0" sldId="264"/>
            <ac:spMk id="5" creationId="{00000000-0000-0000-0000-000000000000}"/>
          </ac:spMkLst>
        </pc:spChg>
        <pc:spChg chg="del">
          <ac:chgData name="DB" userId="b937ad85-0f20-4364-a0ec-65d599f33478" providerId="ADAL" clId="{0B8EF1D6-216B-4F6B-A87F-DE02D1D58213}" dt="2026-04-23T17:37:52.163" v="13611" actId="478"/>
          <ac:spMkLst>
            <pc:docMk/>
            <pc:sldMk cId="0" sldId="264"/>
            <ac:spMk id="6" creationId="{00000000-0000-0000-0000-000000000000}"/>
          </ac:spMkLst>
        </pc:spChg>
        <pc:spChg chg="mod">
          <ac:chgData name="DB" userId="b937ad85-0f20-4364-a0ec-65d599f33478" providerId="ADAL" clId="{0B8EF1D6-216B-4F6B-A87F-DE02D1D58213}" dt="2026-04-22T22:06:22.703" v="13547" actId="20577"/>
          <ac:spMkLst>
            <pc:docMk/>
            <pc:sldMk cId="0" sldId="264"/>
            <ac:spMk id="10" creationId="{00000000-0000-0000-0000-000000000000}"/>
          </ac:spMkLst>
        </pc:spChg>
        <pc:spChg chg="mod">
          <ac:chgData name="DB" userId="b937ad85-0f20-4364-a0ec-65d599f33478" providerId="ADAL" clId="{0B8EF1D6-216B-4F6B-A87F-DE02D1D58213}" dt="2026-04-23T17:38:33.017" v="13615" actId="2711"/>
          <ac:spMkLst>
            <pc:docMk/>
            <pc:sldMk cId="0" sldId="264"/>
            <ac:spMk id="27" creationId="{00000000-0000-0000-0000-000000000000}"/>
          </ac:spMkLst>
        </pc:spChg>
        <pc:spChg chg="mod">
          <ac:chgData name="DB" userId="b937ad85-0f20-4364-a0ec-65d599f33478" providerId="ADAL" clId="{0B8EF1D6-216B-4F6B-A87F-DE02D1D58213}" dt="2026-04-23T17:38:33.017" v="13615" actId="2711"/>
          <ac:spMkLst>
            <pc:docMk/>
            <pc:sldMk cId="0" sldId="264"/>
            <ac:spMk id="39" creationId="{00000000-0000-0000-0000-000000000000}"/>
          </ac:spMkLst>
        </pc:spChg>
        <pc:spChg chg="mod">
          <ac:chgData name="DB" userId="b937ad85-0f20-4364-a0ec-65d599f33478" providerId="ADAL" clId="{0B8EF1D6-216B-4F6B-A87F-DE02D1D58213}" dt="2026-04-23T17:38:33.017" v="13615" actId="2711"/>
          <ac:spMkLst>
            <pc:docMk/>
            <pc:sldMk cId="0" sldId="264"/>
            <ac:spMk id="46" creationId="{00000000-0000-0000-0000-000000000000}"/>
          </ac:spMkLst>
        </pc:spChg>
        <pc:spChg chg="mod">
          <ac:chgData name="DB" userId="b937ad85-0f20-4364-a0ec-65d599f33478" providerId="ADAL" clId="{0B8EF1D6-216B-4F6B-A87F-DE02D1D58213}" dt="2026-04-23T17:38:33.017" v="13615" actId="2711"/>
          <ac:spMkLst>
            <pc:docMk/>
            <pc:sldMk cId="0" sldId="264"/>
            <ac:spMk id="55" creationId="{00000000-0000-0000-0000-000000000000}"/>
          </ac:spMkLst>
        </pc:spChg>
        <pc:spChg chg="mod">
          <ac:chgData name="DB" userId="b937ad85-0f20-4364-a0ec-65d599f33478" providerId="ADAL" clId="{0B8EF1D6-216B-4F6B-A87F-DE02D1D58213}" dt="2026-04-23T17:38:33.017" v="13615" actId="2711"/>
          <ac:spMkLst>
            <pc:docMk/>
            <pc:sldMk cId="0" sldId="264"/>
            <ac:spMk id="73" creationId="{00000000-0000-0000-0000-000000000000}"/>
          </ac:spMkLst>
        </pc:spChg>
        <pc:spChg chg="del">
          <ac:chgData name="DB" userId="b937ad85-0f20-4364-a0ec-65d599f33478" providerId="ADAL" clId="{0B8EF1D6-216B-4F6B-A87F-DE02D1D58213}" dt="2026-04-22T21:49:26.913" v="13541" actId="478"/>
          <ac:spMkLst>
            <pc:docMk/>
            <pc:sldMk cId="0" sldId="264"/>
            <ac:spMk id="82" creationId="{00000000-0000-0000-0000-000000000000}"/>
          </ac:spMkLst>
        </pc:spChg>
        <pc:spChg chg="add mod">
          <ac:chgData name="DB" userId="b937ad85-0f20-4364-a0ec-65d599f33478" providerId="ADAL" clId="{0B8EF1D6-216B-4F6B-A87F-DE02D1D58213}" dt="2026-04-23T19:46:11.664" v="13644" actId="20577"/>
          <ac:spMkLst>
            <pc:docMk/>
            <pc:sldMk cId="0" sldId="264"/>
            <ac:spMk id="82" creationId="{5C37E9C8-B1B0-16F3-0F6B-E83D2DBBA675}"/>
          </ac:spMkLst>
        </pc:spChg>
        <pc:spChg chg="mod">
          <ac:chgData name="DB" userId="b937ad85-0f20-4364-a0ec-65d599f33478" providerId="ADAL" clId="{0B8EF1D6-216B-4F6B-A87F-DE02D1D58213}" dt="2026-04-23T17:38:33.017" v="13615" actId="2711"/>
          <ac:spMkLst>
            <pc:docMk/>
            <pc:sldMk cId="0" sldId="264"/>
            <ac:spMk id="84" creationId="{00000000-0000-0000-0000-000000000000}"/>
          </ac:spMkLst>
        </pc:spChg>
        <pc:spChg chg="mod">
          <ac:chgData name="DB" userId="b937ad85-0f20-4364-a0ec-65d599f33478" providerId="ADAL" clId="{0B8EF1D6-216B-4F6B-A87F-DE02D1D58213}" dt="2026-04-23T17:38:33.017" v="13615" actId="2711"/>
          <ac:spMkLst>
            <pc:docMk/>
            <pc:sldMk cId="0" sldId="264"/>
            <ac:spMk id="102" creationId="{00000000-0000-0000-0000-000000000000}"/>
          </ac:spMkLst>
        </pc:spChg>
        <pc:spChg chg="mod">
          <ac:chgData name="DB" userId="b937ad85-0f20-4364-a0ec-65d599f33478" providerId="ADAL" clId="{0B8EF1D6-216B-4F6B-A87F-DE02D1D58213}" dt="2026-04-23T17:38:33.017" v="13615" actId="2711"/>
          <ac:spMkLst>
            <pc:docMk/>
            <pc:sldMk cId="0" sldId="264"/>
            <ac:spMk id="118" creationId="{00000000-0000-0000-0000-000000000000}"/>
          </ac:spMkLst>
        </pc:spChg>
        <pc:spChg chg="mod">
          <ac:chgData name="DB" userId="b937ad85-0f20-4364-a0ec-65d599f33478" providerId="ADAL" clId="{0B8EF1D6-216B-4F6B-A87F-DE02D1D58213}" dt="2026-04-23T17:38:33.017" v="13615" actId="2711"/>
          <ac:spMkLst>
            <pc:docMk/>
            <pc:sldMk cId="0" sldId="264"/>
            <ac:spMk id="129" creationId="{00000000-0000-0000-0000-000000000000}"/>
          </ac:spMkLst>
        </pc:spChg>
        <pc:spChg chg="del mod">
          <ac:chgData name="DB" userId="b937ad85-0f20-4364-a0ec-65d599f33478" providerId="ADAL" clId="{0B8EF1D6-216B-4F6B-A87F-DE02D1D58213}" dt="2026-04-23T19:45:26.258" v="13623" actId="478"/>
          <ac:spMkLst>
            <pc:docMk/>
            <pc:sldMk cId="0" sldId="264"/>
            <ac:spMk id="132" creationId="{00000000-0000-0000-0000-000000000000}"/>
          </ac:spMkLst>
        </pc:spChg>
        <pc:spChg chg="del">
          <ac:chgData name="DB" userId="b937ad85-0f20-4364-a0ec-65d599f33478" providerId="ADAL" clId="{0B8EF1D6-216B-4F6B-A87F-DE02D1D58213}" dt="2026-04-23T19:45:35.632" v="13627" actId="478"/>
          <ac:spMkLst>
            <pc:docMk/>
            <pc:sldMk cId="0" sldId="264"/>
            <ac:spMk id="133" creationId="{00000000-0000-0000-0000-000000000000}"/>
          </ac:spMkLst>
        </pc:spChg>
        <pc:spChg chg="del">
          <ac:chgData name="DB" userId="b937ad85-0f20-4364-a0ec-65d599f33478" providerId="ADAL" clId="{0B8EF1D6-216B-4F6B-A87F-DE02D1D58213}" dt="2026-04-23T19:45:27.712" v="13624" actId="478"/>
          <ac:spMkLst>
            <pc:docMk/>
            <pc:sldMk cId="0" sldId="264"/>
            <ac:spMk id="134" creationId="{00000000-0000-0000-0000-000000000000}"/>
          </ac:spMkLst>
        </pc:spChg>
        <pc:spChg chg="add mod">
          <ac:chgData name="DB" userId="b937ad85-0f20-4364-a0ec-65d599f33478" providerId="ADAL" clId="{0B8EF1D6-216B-4F6B-A87F-DE02D1D58213}" dt="2026-04-22T21:49:30.148" v="13543" actId="1076"/>
          <ac:spMkLst>
            <pc:docMk/>
            <pc:sldMk cId="0" sldId="264"/>
            <ac:spMk id="135" creationId="{24A12D2B-0AD9-812B-F152-FD5FAC1F736F}"/>
          </ac:spMkLst>
        </pc:spChg>
      </pc:sldChg>
      <pc:sldChg chg="addSp delSp modSp add mod setBg">
        <pc:chgData name="DB" userId="b937ad85-0f20-4364-a0ec-65d599f33478" providerId="ADAL" clId="{0B8EF1D6-216B-4F6B-A87F-DE02D1D58213}" dt="2026-04-23T20:03:01.740" v="13683" actId="20577"/>
        <pc:sldMkLst>
          <pc:docMk/>
          <pc:sldMk cId="0" sldId="265"/>
        </pc:sldMkLst>
        <pc:spChg chg="mod">
          <ac:chgData name="DB" userId="b937ad85-0f20-4364-a0ec-65d599f33478" providerId="ADAL" clId="{0B8EF1D6-216B-4F6B-A87F-DE02D1D58213}" dt="2026-04-23T17:37:37.439" v="13605" actId="2711"/>
          <ac:spMkLst>
            <pc:docMk/>
            <pc:sldMk cId="0" sldId="265"/>
            <ac:spMk id="2" creationId="{00000000-0000-0000-0000-000000000000}"/>
          </ac:spMkLst>
        </pc:spChg>
        <pc:spChg chg="del mod">
          <ac:chgData name="DB" userId="b937ad85-0f20-4364-a0ec-65d599f33478" providerId="ADAL" clId="{0B8EF1D6-216B-4F6B-A87F-DE02D1D58213}" dt="2026-04-23T17:35:25.261" v="13579" actId="478"/>
          <ac:spMkLst>
            <pc:docMk/>
            <pc:sldMk cId="0" sldId="265"/>
            <ac:spMk id="3" creationId="{00000000-0000-0000-0000-000000000000}"/>
          </ac:spMkLst>
        </pc:spChg>
        <pc:spChg chg="mod">
          <ac:chgData name="DB" userId="b937ad85-0f20-4364-a0ec-65d599f33478" providerId="ADAL" clId="{0B8EF1D6-216B-4F6B-A87F-DE02D1D58213}" dt="2026-04-23T17:37:34.260" v="13604" actId="20577"/>
          <ac:spMkLst>
            <pc:docMk/>
            <pc:sldMk cId="0" sldId="265"/>
            <ac:spMk id="4" creationId="{00000000-0000-0000-0000-000000000000}"/>
          </ac:spMkLst>
        </pc:spChg>
        <pc:spChg chg="mod">
          <ac:chgData name="DB" userId="b937ad85-0f20-4364-a0ec-65d599f33478" providerId="ADAL" clId="{0B8EF1D6-216B-4F6B-A87F-DE02D1D58213}" dt="2026-04-23T17:37:37.439" v="13605" actId="2711"/>
          <ac:spMkLst>
            <pc:docMk/>
            <pc:sldMk cId="0" sldId="265"/>
            <ac:spMk id="5" creationId="{00000000-0000-0000-0000-000000000000}"/>
          </ac:spMkLst>
        </pc:spChg>
        <pc:spChg chg="mod">
          <ac:chgData name="DB" userId="b937ad85-0f20-4364-a0ec-65d599f33478" providerId="ADAL" clId="{0B8EF1D6-216B-4F6B-A87F-DE02D1D58213}" dt="2026-04-23T17:37:37.439" v="13605" actId="2711"/>
          <ac:spMkLst>
            <pc:docMk/>
            <pc:sldMk cId="0" sldId="265"/>
            <ac:spMk id="6" creationId="{00000000-0000-0000-0000-000000000000}"/>
          </ac:spMkLst>
        </pc:spChg>
        <pc:spChg chg="mod">
          <ac:chgData name="DB" userId="b937ad85-0f20-4364-a0ec-65d599f33478" providerId="ADAL" clId="{0B8EF1D6-216B-4F6B-A87F-DE02D1D58213}" dt="2026-04-23T17:33:10.175" v="13567" actId="1076"/>
          <ac:spMkLst>
            <pc:docMk/>
            <pc:sldMk cId="0" sldId="265"/>
            <ac:spMk id="7" creationId="{00000000-0000-0000-0000-000000000000}"/>
          </ac:spMkLst>
        </pc:spChg>
        <pc:spChg chg="mod">
          <ac:chgData name="DB" userId="b937ad85-0f20-4364-a0ec-65d599f33478" providerId="ADAL" clId="{0B8EF1D6-216B-4F6B-A87F-DE02D1D58213}" dt="2026-04-23T17:37:37.439" v="13605" actId="2711"/>
          <ac:spMkLst>
            <pc:docMk/>
            <pc:sldMk cId="0" sldId="265"/>
            <ac:spMk id="8" creationId="{00000000-0000-0000-0000-000000000000}"/>
          </ac:spMkLst>
        </pc:spChg>
        <pc:spChg chg="mod">
          <ac:chgData name="DB" userId="b937ad85-0f20-4364-a0ec-65d599f33478" providerId="ADAL" clId="{0B8EF1D6-216B-4F6B-A87F-DE02D1D58213}" dt="2026-04-23T17:33:10.175" v="13567" actId="1076"/>
          <ac:spMkLst>
            <pc:docMk/>
            <pc:sldMk cId="0" sldId="265"/>
            <ac:spMk id="9" creationId="{00000000-0000-0000-0000-000000000000}"/>
          </ac:spMkLst>
        </pc:spChg>
        <pc:spChg chg="mod">
          <ac:chgData name="DB" userId="b937ad85-0f20-4364-a0ec-65d599f33478" providerId="ADAL" clId="{0B8EF1D6-216B-4F6B-A87F-DE02D1D58213}" dt="2026-04-23T17:37:37.439" v="13605" actId="2711"/>
          <ac:spMkLst>
            <pc:docMk/>
            <pc:sldMk cId="0" sldId="265"/>
            <ac:spMk id="10" creationId="{00000000-0000-0000-0000-000000000000}"/>
          </ac:spMkLst>
        </pc:spChg>
        <pc:spChg chg="mod">
          <ac:chgData name="DB" userId="b937ad85-0f20-4364-a0ec-65d599f33478" providerId="ADAL" clId="{0B8EF1D6-216B-4F6B-A87F-DE02D1D58213}" dt="2026-04-23T17:33:10.175" v="13567" actId="1076"/>
          <ac:spMkLst>
            <pc:docMk/>
            <pc:sldMk cId="0" sldId="265"/>
            <ac:spMk id="11" creationId="{00000000-0000-0000-0000-000000000000}"/>
          </ac:spMkLst>
        </pc:spChg>
        <pc:spChg chg="mod">
          <ac:chgData name="DB" userId="b937ad85-0f20-4364-a0ec-65d599f33478" providerId="ADAL" clId="{0B8EF1D6-216B-4F6B-A87F-DE02D1D58213}" dt="2026-04-23T17:37:37.439" v="13605" actId="2711"/>
          <ac:spMkLst>
            <pc:docMk/>
            <pc:sldMk cId="0" sldId="265"/>
            <ac:spMk id="12" creationId="{00000000-0000-0000-0000-000000000000}"/>
          </ac:spMkLst>
        </pc:spChg>
        <pc:spChg chg="mod">
          <ac:chgData name="DB" userId="b937ad85-0f20-4364-a0ec-65d599f33478" providerId="ADAL" clId="{0B8EF1D6-216B-4F6B-A87F-DE02D1D58213}" dt="2026-04-23T17:37:37.439" v="13605" actId="2711"/>
          <ac:spMkLst>
            <pc:docMk/>
            <pc:sldMk cId="0" sldId="265"/>
            <ac:spMk id="13" creationId="{00000000-0000-0000-0000-000000000000}"/>
          </ac:spMkLst>
        </pc:spChg>
        <pc:spChg chg="mod">
          <ac:chgData name="DB" userId="b937ad85-0f20-4364-a0ec-65d599f33478" providerId="ADAL" clId="{0B8EF1D6-216B-4F6B-A87F-DE02D1D58213}" dt="2026-04-23T17:37:37.439" v="13605" actId="2711"/>
          <ac:spMkLst>
            <pc:docMk/>
            <pc:sldMk cId="0" sldId="265"/>
            <ac:spMk id="15" creationId="{00000000-0000-0000-0000-000000000000}"/>
          </ac:spMkLst>
        </pc:spChg>
        <pc:spChg chg="mod">
          <ac:chgData name="DB" userId="b937ad85-0f20-4364-a0ec-65d599f33478" providerId="ADAL" clId="{0B8EF1D6-216B-4F6B-A87F-DE02D1D58213}" dt="2026-04-23T17:37:37.439" v="13605" actId="2711"/>
          <ac:spMkLst>
            <pc:docMk/>
            <pc:sldMk cId="0" sldId="265"/>
            <ac:spMk id="17" creationId="{00000000-0000-0000-0000-000000000000}"/>
          </ac:spMkLst>
        </pc:spChg>
        <pc:spChg chg="mod">
          <ac:chgData name="DB" userId="b937ad85-0f20-4364-a0ec-65d599f33478" providerId="ADAL" clId="{0B8EF1D6-216B-4F6B-A87F-DE02D1D58213}" dt="2026-04-23T17:33:42.340" v="13570" actId="20577"/>
          <ac:spMkLst>
            <pc:docMk/>
            <pc:sldMk cId="0" sldId="265"/>
            <ac:spMk id="18" creationId="{00000000-0000-0000-0000-000000000000}"/>
          </ac:spMkLst>
        </pc:spChg>
        <pc:spChg chg="del mod">
          <ac:chgData name="DB" userId="b937ad85-0f20-4364-a0ec-65d599f33478" providerId="ADAL" clId="{0B8EF1D6-216B-4F6B-A87F-DE02D1D58213}" dt="2026-04-23T17:37:42.747" v="13607" actId="478"/>
          <ac:spMkLst>
            <pc:docMk/>
            <pc:sldMk cId="0" sldId="265"/>
            <ac:spMk id="21" creationId="{00000000-0000-0000-0000-000000000000}"/>
          </ac:spMkLst>
        </pc:spChg>
        <pc:spChg chg="del mod">
          <ac:chgData name="DB" userId="b937ad85-0f20-4364-a0ec-65d599f33478" providerId="ADAL" clId="{0B8EF1D6-216B-4F6B-A87F-DE02D1D58213}" dt="2026-04-23T17:37:41.314" v="13606" actId="478"/>
          <ac:spMkLst>
            <pc:docMk/>
            <pc:sldMk cId="0" sldId="265"/>
            <ac:spMk id="22" creationId="{00000000-0000-0000-0000-000000000000}"/>
          </ac:spMkLst>
        </pc:spChg>
        <pc:spChg chg="add del mod">
          <ac:chgData name="DB" userId="b937ad85-0f20-4364-a0ec-65d599f33478" providerId="ADAL" clId="{0B8EF1D6-216B-4F6B-A87F-DE02D1D58213}" dt="2026-04-23T20:02:51.064" v="13646" actId="478"/>
          <ac:spMkLst>
            <pc:docMk/>
            <pc:sldMk cId="0" sldId="265"/>
            <ac:spMk id="23" creationId="{885F853F-43B9-60F5-31A8-145A71402FBA}"/>
          </ac:spMkLst>
        </pc:spChg>
        <pc:spChg chg="add mod">
          <ac:chgData name="DB" userId="b937ad85-0f20-4364-a0ec-65d599f33478" providerId="ADAL" clId="{0B8EF1D6-216B-4F6B-A87F-DE02D1D58213}" dt="2026-04-23T20:03:01.740" v="13683" actId="20577"/>
          <ac:spMkLst>
            <pc:docMk/>
            <pc:sldMk cId="0" sldId="265"/>
            <ac:spMk id="24" creationId="{19033F9A-034F-AC04-4852-FE6FAE491CA1}"/>
          </ac:spMkLst>
        </pc:spChg>
      </pc:sldChg>
      <pc:sldChg chg="addSp delSp modSp add mod setBg">
        <pc:chgData name="DB" userId="b937ad85-0f20-4364-a0ec-65d599f33478" providerId="ADAL" clId="{0B8EF1D6-216B-4F6B-A87F-DE02D1D58213}" dt="2026-04-23T20:03:07.159" v="13685"/>
        <pc:sldMkLst>
          <pc:docMk/>
          <pc:sldMk cId="0" sldId="266"/>
        </pc:sldMkLst>
        <pc:spChg chg="mod">
          <ac:chgData name="DB" userId="b937ad85-0f20-4364-a0ec-65d599f33478" providerId="ADAL" clId="{0B8EF1D6-216B-4F6B-A87F-DE02D1D58213}" dt="2026-04-23T17:37:27.074" v="13597" actId="790"/>
          <ac:spMkLst>
            <pc:docMk/>
            <pc:sldMk cId="0" sldId="266"/>
            <ac:spMk id="2" creationId="{00000000-0000-0000-0000-000000000000}"/>
          </ac:spMkLst>
        </pc:spChg>
        <pc:spChg chg="del mod">
          <ac:chgData name="DB" userId="b937ad85-0f20-4364-a0ec-65d599f33478" providerId="ADAL" clId="{0B8EF1D6-216B-4F6B-A87F-DE02D1D58213}" dt="2026-04-23T20:03:06.781" v="13684" actId="478"/>
          <ac:spMkLst>
            <pc:docMk/>
            <pc:sldMk cId="0" sldId="266"/>
            <ac:spMk id="3" creationId="{00000000-0000-0000-0000-000000000000}"/>
          </ac:spMkLst>
        </pc:spChg>
        <pc:spChg chg="mod">
          <ac:chgData name="DB" userId="b937ad85-0f20-4364-a0ec-65d599f33478" providerId="ADAL" clId="{0B8EF1D6-216B-4F6B-A87F-DE02D1D58213}" dt="2026-04-23T17:37:27.074" v="13597" actId="790"/>
          <ac:spMkLst>
            <pc:docMk/>
            <pc:sldMk cId="0" sldId="266"/>
            <ac:spMk id="4" creationId="{00000000-0000-0000-0000-000000000000}"/>
          </ac:spMkLst>
        </pc:spChg>
        <pc:spChg chg="mod">
          <ac:chgData name="DB" userId="b937ad85-0f20-4364-a0ec-65d599f33478" providerId="ADAL" clId="{0B8EF1D6-216B-4F6B-A87F-DE02D1D58213}" dt="2026-04-23T17:35:15.498" v="13576" actId="1076"/>
          <ac:spMkLst>
            <pc:docMk/>
            <pc:sldMk cId="0" sldId="266"/>
            <ac:spMk id="5" creationId="{00000000-0000-0000-0000-000000000000}"/>
          </ac:spMkLst>
        </pc:spChg>
        <pc:spChg chg="mod">
          <ac:chgData name="DB" userId="b937ad85-0f20-4364-a0ec-65d599f33478" providerId="ADAL" clId="{0B8EF1D6-216B-4F6B-A87F-DE02D1D58213}" dt="2026-04-23T17:35:39.671" v="13582" actId="2711"/>
          <ac:spMkLst>
            <pc:docMk/>
            <pc:sldMk cId="0" sldId="266"/>
            <ac:spMk id="6" creationId="{00000000-0000-0000-0000-000000000000}"/>
          </ac:spMkLst>
        </pc:spChg>
        <pc:spChg chg="mod">
          <ac:chgData name="DB" userId="b937ad85-0f20-4364-a0ec-65d599f33478" providerId="ADAL" clId="{0B8EF1D6-216B-4F6B-A87F-DE02D1D58213}" dt="2026-04-23T17:35:15.498" v="13576" actId="1076"/>
          <ac:spMkLst>
            <pc:docMk/>
            <pc:sldMk cId="0" sldId="266"/>
            <ac:spMk id="7" creationId="{00000000-0000-0000-0000-000000000000}"/>
          </ac:spMkLst>
        </pc:spChg>
        <pc:spChg chg="mod">
          <ac:chgData name="DB" userId="b937ad85-0f20-4364-a0ec-65d599f33478" providerId="ADAL" clId="{0B8EF1D6-216B-4F6B-A87F-DE02D1D58213}" dt="2026-04-23T17:35:39.671" v="13582" actId="2711"/>
          <ac:spMkLst>
            <pc:docMk/>
            <pc:sldMk cId="0" sldId="266"/>
            <ac:spMk id="8" creationId="{00000000-0000-0000-0000-000000000000}"/>
          </ac:spMkLst>
        </pc:spChg>
        <pc:spChg chg="mod">
          <ac:chgData name="DB" userId="b937ad85-0f20-4364-a0ec-65d599f33478" providerId="ADAL" clId="{0B8EF1D6-216B-4F6B-A87F-DE02D1D58213}" dt="2026-04-23T17:35:39.671" v="13582" actId="2711"/>
          <ac:spMkLst>
            <pc:docMk/>
            <pc:sldMk cId="0" sldId="266"/>
            <ac:spMk id="9" creationId="{00000000-0000-0000-0000-000000000000}"/>
          </ac:spMkLst>
        </pc:spChg>
        <pc:spChg chg="mod">
          <ac:chgData name="DB" userId="b937ad85-0f20-4364-a0ec-65d599f33478" providerId="ADAL" clId="{0B8EF1D6-216B-4F6B-A87F-DE02D1D58213}" dt="2026-04-23T17:38:00.765" v="13613" actId="20577"/>
          <ac:spMkLst>
            <pc:docMk/>
            <pc:sldMk cId="0" sldId="266"/>
            <ac:spMk id="10" creationId="{00000000-0000-0000-0000-000000000000}"/>
          </ac:spMkLst>
        </pc:spChg>
        <pc:spChg chg="mod">
          <ac:chgData name="DB" userId="b937ad85-0f20-4364-a0ec-65d599f33478" providerId="ADAL" clId="{0B8EF1D6-216B-4F6B-A87F-DE02D1D58213}" dt="2026-04-23T17:36:29.172" v="13592" actId="790"/>
          <ac:spMkLst>
            <pc:docMk/>
            <pc:sldMk cId="0" sldId="266"/>
            <ac:spMk id="11" creationId="{00000000-0000-0000-0000-000000000000}"/>
          </ac:spMkLst>
        </pc:spChg>
        <pc:spChg chg="mod">
          <ac:chgData name="DB" userId="b937ad85-0f20-4364-a0ec-65d599f33478" providerId="ADAL" clId="{0B8EF1D6-216B-4F6B-A87F-DE02D1D58213}" dt="2026-04-23T17:37:14.154" v="13596" actId="790"/>
          <ac:spMkLst>
            <pc:docMk/>
            <pc:sldMk cId="0" sldId="266"/>
            <ac:spMk id="12" creationId="{00000000-0000-0000-0000-000000000000}"/>
          </ac:spMkLst>
        </pc:spChg>
        <pc:spChg chg="mod">
          <ac:chgData name="DB" userId="b937ad85-0f20-4364-a0ec-65d599f33478" providerId="ADAL" clId="{0B8EF1D6-216B-4F6B-A87F-DE02D1D58213}" dt="2026-04-23T17:35:39.671" v="13582" actId="2711"/>
          <ac:spMkLst>
            <pc:docMk/>
            <pc:sldMk cId="0" sldId="266"/>
            <ac:spMk id="13" creationId="{00000000-0000-0000-0000-000000000000}"/>
          </ac:spMkLst>
        </pc:spChg>
        <pc:spChg chg="mod">
          <ac:chgData name="DB" userId="b937ad85-0f20-4364-a0ec-65d599f33478" providerId="ADAL" clId="{0B8EF1D6-216B-4F6B-A87F-DE02D1D58213}" dt="2026-04-23T17:36:29.172" v="13592" actId="790"/>
          <ac:spMkLst>
            <pc:docMk/>
            <pc:sldMk cId="0" sldId="266"/>
            <ac:spMk id="14" creationId="{00000000-0000-0000-0000-000000000000}"/>
          </ac:spMkLst>
        </pc:spChg>
        <pc:spChg chg="mod">
          <ac:chgData name="DB" userId="b937ad85-0f20-4364-a0ec-65d599f33478" providerId="ADAL" clId="{0B8EF1D6-216B-4F6B-A87F-DE02D1D58213}" dt="2026-04-23T17:36:29.172" v="13592" actId="790"/>
          <ac:spMkLst>
            <pc:docMk/>
            <pc:sldMk cId="0" sldId="266"/>
            <ac:spMk id="15" creationId="{00000000-0000-0000-0000-000000000000}"/>
          </ac:spMkLst>
        </pc:spChg>
        <pc:spChg chg="mod">
          <ac:chgData name="DB" userId="b937ad85-0f20-4364-a0ec-65d599f33478" providerId="ADAL" clId="{0B8EF1D6-216B-4F6B-A87F-DE02D1D58213}" dt="2026-04-23T17:36:54.820" v="13595" actId="20577"/>
          <ac:spMkLst>
            <pc:docMk/>
            <pc:sldMk cId="0" sldId="266"/>
            <ac:spMk id="16" creationId="{00000000-0000-0000-0000-000000000000}"/>
          </ac:spMkLst>
        </pc:spChg>
        <pc:spChg chg="del mod">
          <ac:chgData name="DB" userId="b937ad85-0f20-4364-a0ec-65d599f33478" providerId="ADAL" clId="{0B8EF1D6-216B-4F6B-A87F-DE02D1D58213}" dt="2026-04-23T17:37:49.571" v="13610" actId="478"/>
          <ac:spMkLst>
            <pc:docMk/>
            <pc:sldMk cId="0" sldId="266"/>
            <ac:spMk id="17" creationId="{00000000-0000-0000-0000-000000000000}"/>
          </ac:spMkLst>
        </pc:spChg>
        <pc:spChg chg="del">
          <ac:chgData name="DB" userId="b937ad85-0f20-4364-a0ec-65d599f33478" providerId="ADAL" clId="{0B8EF1D6-216B-4F6B-A87F-DE02D1D58213}" dt="2026-04-23T17:37:47.532" v="13608" actId="478"/>
          <ac:spMkLst>
            <pc:docMk/>
            <pc:sldMk cId="0" sldId="266"/>
            <ac:spMk id="18" creationId="{00000000-0000-0000-0000-000000000000}"/>
          </ac:spMkLst>
        </pc:spChg>
        <pc:spChg chg="add mod">
          <ac:chgData name="DB" userId="b937ad85-0f20-4364-a0ec-65d599f33478" providerId="ADAL" clId="{0B8EF1D6-216B-4F6B-A87F-DE02D1D58213}" dt="2026-04-23T20:03:07.159" v="13685"/>
          <ac:spMkLst>
            <pc:docMk/>
            <pc:sldMk cId="0" sldId="266"/>
            <ac:spMk id="19" creationId="{74E068FF-A42E-7D0B-186F-FAC2C2C245B9}"/>
          </ac:spMkLst>
        </pc:spChg>
      </pc:sldChg>
      <pc:sldChg chg="addSp delSp modSp mod">
        <pc:chgData name="DB" userId="b937ad85-0f20-4364-a0ec-65d599f33478" providerId="ADAL" clId="{0B8EF1D6-216B-4F6B-A87F-DE02D1D58213}" dt="2026-04-22T21:39:05.893" v="13418" actId="108"/>
        <pc:sldMkLst>
          <pc:docMk/>
          <pc:sldMk cId="109571711" sldId="6978"/>
        </pc:sldMkLst>
        <pc:spChg chg="mod">
          <ac:chgData name="DB" userId="b937ad85-0f20-4364-a0ec-65d599f33478" providerId="ADAL" clId="{0B8EF1D6-216B-4F6B-A87F-DE02D1D58213}" dt="2026-04-22T21:38:32.063" v="13405" actId="403"/>
          <ac:spMkLst>
            <pc:docMk/>
            <pc:sldMk cId="109571711" sldId="6978"/>
            <ac:spMk id="9" creationId="{26CEAEF9-3DF2-059B-49E1-B55A4330AEFB}"/>
          </ac:spMkLst>
        </pc:spChg>
        <pc:spChg chg="mod">
          <ac:chgData name="DB" userId="b937ad85-0f20-4364-a0ec-65d599f33478" providerId="ADAL" clId="{0B8EF1D6-216B-4F6B-A87F-DE02D1D58213}" dt="2026-04-22T21:38:37.259" v="13406" actId="108"/>
          <ac:spMkLst>
            <pc:docMk/>
            <pc:sldMk cId="109571711" sldId="6978"/>
            <ac:spMk id="11" creationId="{BADCA732-F717-693D-3210-1C518354F0FD}"/>
          </ac:spMkLst>
        </pc:spChg>
        <pc:spChg chg="add mod">
          <ac:chgData name="DB" userId="b937ad85-0f20-4364-a0ec-65d599f33478" providerId="ADAL" clId="{0B8EF1D6-216B-4F6B-A87F-DE02D1D58213}" dt="2026-04-22T21:25:38.407" v="13342"/>
          <ac:spMkLst>
            <pc:docMk/>
            <pc:sldMk cId="109571711" sldId="6978"/>
            <ac:spMk id="15" creationId="{52D50621-B462-5C34-096B-765C1E22B54F}"/>
          </ac:spMkLst>
        </pc:spChg>
        <pc:spChg chg="mod">
          <ac:chgData name="DB" userId="b937ad85-0f20-4364-a0ec-65d599f33478" providerId="ADAL" clId="{0B8EF1D6-216B-4F6B-A87F-DE02D1D58213}" dt="2026-04-22T21:25:25.295" v="13340" actId="20577"/>
          <ac:spMkLst>
            <pc:docMk/>
            <pc:sldMk cId="109571711" sldId="6978"/>
            <ac:spMk id="16" creationId="{1FFB5CBE-92AC-C3DA-B070-7FFB3C02D9BB}"/>
          </ac:spMkLst>
        </pc:spChg>
        <pc:spChg chg="mod">
          <ac:chgData name="DB" userId="b937ad85-0f20-4364-a0ec-65d599f33478" providerId="ADAL" clId="{0B8EF1D6-216B-4F6B-A87F-DE02D1D58213}" dt="2026-04-22T21:38:39.878" v="13407" actId="108"/>
          <ac:spMkLst>
            <pc:docMk/>
            <pc:sldMk cId="109571711" sldId="6978"/>
            <ac:spMk id="18" creationId="{9168859D-F04B-6224-4506-7BDA96B8E85B}"/>
          </ac:spMkLst>
        </pc:spChg>
        <pc:spChg chg="add mod">
          <ac:chgData name="DB" userId="b937ad85-0f20-4364-a0ec-65d599f33478" providerId="ADAL" clId="{0B8EF1D6-216B-4F6B-A87F-DE02D1D58213}" dt="2026-04-22T21:25:38.407" v="13342"/>
          <ac:spMkLst>
            <pc:docMk/>
            <pc:sldMk cId="109571711" sldId="6978"/>
            <ac:spMk id="19" creationId="{7CFB0520-1573-5196-FC21-BD8F5CFC8851}"/>
          </ac:spMkLst>
        </pc:spChg>
        <pc:spChg chg="mod">
          <ac:chgData name="DB" userId="b937ad85-0f20-4364-a0ec-65d599f33478" providerId="ADAL" clId="{0B8EF1D6-216B-4F6B-A87F-DE02D1D58213}" dt="2026-04-22T21:38:42.176" v="13408" actId="108"/>
          <ac:spMkLst>
            <pc:docMk/>
            <pc:sldMk cId="109571711" sldId="6978"/>
            <ac:spMk id="20" creationId="{FE1E6364-7137-D8EF-31E2-EAC87617A956}"/>
          </ac:spMkLst>
        </pc:spChg>
        <pc:spChg chg="add mod">
          <ac:chgData name="DB" userId="b937ad85-0f20-4364-a0ec-65d599f33478" providerId="ADAL" clId="{0B8EF1D6-216B-4F6B-A87F-DE02D1D58213}" dt="2026-04-22T21:38:44.172" v="13409" actId="108"/>
          <ac:spMkLst>
            <pc:docMk/>
            <pc:sldMk cId="109571711" sldId="6978"/>
            <ac:spMk id="22" creationId="{2760642E-2BEE-0B6F-4604-316882BFE641}"/>
          </ac:spMkLst>
        </pc:spChg>
        <pc:spChg chg="add mod">
          <ac:chgData name="DB" userId="b937ad85-0f20-4364-a0ec-65d599f33478" providerId="ADAL" clId="{0B8EF1D6-216B-4F6B-A87F-DE02D1D58213}" dt="2026-04-22T21:25:38.407" v="13342"/>
          <ac:spMkLst>
            <pc:docMk/>
            <pc:sldMk cId="109571711" sldId="6978"/>
            <ac:spMk id="27" creationId="{5A91119D-41EB-A304-0057-812CCD2C9186}"/>
          </ac:spMkLst>
        </pc:spChg>
        <pc:spChg chg="add mod">
          <ac:chgData name="DB" userId="b937ad85-0f20-4364-a0ec-65d599f33478" providerId="ADAL" clId="{0B8EF1D6-216B-4F6B-A87F-DE02D1D58213}" dt="2026-04-22T21:25:38.407" v="13342"/>
          <ac:spMkLst>
            <pc:docMk/>
            <pc:sldMk cId="109571711" sldId="6978"/>
            <ac:spMk id="28" creationId="{1C2265FB-7FFE-D5E7-566B-3ADA4F69E0B5}"/>
          </ac:spMkLst>
        </pc:spChg>
        <pc:spChg chg="add mod">
          <ac:chgData name="DB" userId="b937ad85-0f20-4364-a0ec-65d599f33478" providerId="ADAL" clId="{0B8EF1D6-216B-4F6B-A87F-DE02D1D58213}" dt="2026-04-22T21:38:46.380" v="13410" actId="108"/>
          <ac:spMkLst>
            <pc:docMk/>
            <pc:sldMk cId="109571711" sldId="6978"/>
            <ac:spMk id="32" creationId="{99AE9263-7890-6D1B-9144-C268B4AD8C04}"/>
          </ac:spMkLst>
        </pc:spChg>
        <pc:spChg chg="add mod">
          <ac:chgData name="DB" userId="b937ad85-0f20-4364-a0ec-65d599f33478" providerId="ADAL" clId="{0B8EF1D6-216B-4F6B-A87F-DE02D1D58213}" dt="2026-04-22T21:25:38.407" v="13342"/>
          <ac:spMkLst>
            <pc:docMk/>
            <pc:sldMk cId="109571711" sldId="6978"/>
            <ac:spMk id="33" creationId="{2F2A1877-9DA5-5C8B-FB5E-E4E7C35EC130}"/>
          </ac:spMkLst>
        </pc:spChg>
        <pc:spChg chg="add mod">
          <ac:chgData name="DB" userId="b937ad85-0f20-4364-a0ec-65d599f33478" providerId="ADAL" clId="{0B8EF1D6-216B-4F6B-A87F-DE02D1D58213}" dt="2026-04-22T21:25:38.407" v="13342"/>
          <ac:spMkLst>
            <pc:docMk/>
            <pc:sldMk cId="109571711" sldId="6978"/>
            <ac:spMk id="34" creationId="{39FEC215-FFA6-3E01-17A2-1A4D16E5BC83}"/>
          </ac:spMkLst>
        </pc:spChg>
        <pc:spChg chg="mod">
          <ac:chgData name="DB" userId="b937ad85-0f20-4364-a0ec-65d599f33478" providerId="ADAL" clId="{0B8EF1D6-216B-4F6B-A87F-DE02D1D58213}" dt="2026-04-22T21:38:55.799" v="13414" actId="108"/>
          <ac:spMkLst>
            <pc:docMk/>
            <pc:sldMk cId="109571711" sldId="6978"/>
            <ac:spMk id="38" creationId="{AE373933-B925-661E-A0AC-3EDDBEE0EFB9}"/>
          </ac:spMkLst>
        </pc:spChg>
        <pc:spChg chg="add mod">
          <ac:chgData name="DB" userId="b937ad85-0f20-4364-a0ec-65d599f33478" providerId="ADAL" clId="{0B8EF1D6-216B-4F6B-A87F-DE02D1D58213}" dt="2026-04-22T21:38:58.184" v="13415" actId="108"/>
          <ac:spMkLst>
            <pc:docMk/>
            <pc:sldMk cId="109571711" sldId="6978"/>
            <ac:spMk id="40" creationId="{ED3F1815-E34E-BEB4-1282-ECD05375DC2D}"/>
          </ac:spMkLst>
        </pc:spChg>
        <pc:spChg chg="add mod">
          <ac:chgData name="DB" userId="b937ad85-0f20-4364-a0ec-65d599f33478" providerId="ADAL" clId="{0B8EF1D6-216B-4F6B-A87F-DE02D1D58213}" dt="2026-04-22T21:25:38.407" v="13342"/>
          <ac:spMkLst>
            <pc:docMk/>
            <pc:sldMk cId="109571711" sldId="6978"/>
            <ac:spMk id="41" creationId="{09525868-D99C-EBAA-A523-56A8E358E696}"/>
          </ac:spMkLst>
        </pc:spChg>
        <pc:spChg chg="mod">
          <ac:chgData name="DB" userId="b937ad85-0f20-4364-a0ec-65d599f33478" providerId="ADAL" clId="{0B8EF1D6-216B-4F6B-A87F-DE02D1D58213}" dt="2026-04-22T21:39:01.013" v="13416" actId="108"/>
          <ac:spMkLst>
            <pc:docMk/>
            <pc:sldMk cId="109571711" sldId="6978"/>
            <ac:spMk id="42" creationId="{ED880FC8-4E17-6341-6F67-0E95F9DDB8D7}"/>
          </ac:spMkLst>
        </pc:spChg>
        <pc:spChg chg="mod">
          <ac:chgData name="DB" userId="b937ad85-0f20-4364-a0ec-65d599f33478" providerId="ADAL" clId="{0B8EF1D6-216B-4F6B-A87F-DE02D1D58213}" dt="2026-04-22T21:39:03.511" v="13417" actId="108"/>
          <ac:spMkLst>
            <pc:docMk/>
            <pc:sldMk cId="109571711" sldId="6978"/>
            <ac:spMk id="44" creationId="{33B9F7AC-FCBA-D25F-3542-36BB327036CE}"/>
          </ac:spMkLst>
        </pc:spChg>
        <pc:spChg chg="mod">
          <ac:chgData name="DB" userId="b937ad85-0f20-4364-a0ec-65d599f33478" providerId="ADAL" clId="{0B8EF1D6-216B-4F6B-A87F-DE02D1D58213}" dt="2026-04-22T21:39:05.893" v="13418" actId="108"/>
          <ac:spMkLst>
            <pc:docMk/>
            <pc:sldMk cId="109571711" sldId="6978"/>
            <ac:spMk id="46" creationId="{0DA6DC6F-C88B-AE48-0BBA-9BBF997B0F1F}"/>
          </ac:spMkLst>
        </pc:spChg>
        <pc:graphicFrameChg chg="add del mod modGraphic">
          <ac:chgData name="DB" userId="b937ad85-0f20-4364-a0ec-65d599f33478" providerId="ADAL" clId="{0B8EF1D6-216B-4F6B-A87F-DE02D1D58213}" dt="2026-04-22T21:25:27.921" v="13341" actId="478"/>
          <ac:graphicFrameMkLst>
            <pc:docMk/>
            <pc:sldMk cId="109571711" sldId="6978"/>
            <ac:graphicFrameMk id="4" creationId="{3B334F6D-823D-57E9-8604-A879941AF3FE}"/>
          </ac:graphicFrameMkLst>
        </pc:graphicFrameChg>
      </pc:sldChg>
      <pc:sldChg chg="addSp delSp modSp mod">
        <pc:chgData name="DB" userId="b937ad85-0f20-4364-a0ec-65d599f33478" providerId="ADAL" clId="{0B8EF1D6-216B-4F6B-A87F-DE02D1D58213}" dt="2026-04-23T19:20:12.043" v="13617" actId="20577"/>
        <pc:sldMkLst>
          <pc:docMk/>
          <pc:sldMk cId="3697798097" sldId="7984"/>
        </pc:sldMkLst>
        <pc:spChg chg="mod">
          <ac:chgData name="DB" userId="b937ad85-0f20-4364-a0ec-65d599f33478" providerId="ADAL" clId="{0B8EF1D6-216B-4F6B-A87F-DE02D1D58213}" dt="2026-04-23T19:20:12.043" v="13617" actId="20577"/>
          <ac:spMkLst>
            <pc:docMk/>
            <pc:sldMk cId="3697798097" sldId="7984"/>
            <ac:spMk id="8" creationId="{496F5DFD-93D9-5538-BF8A-308129A1B964}"/>
          </ac:spMkLst>
        </pc:spChg>
        <pc:spChg chg="mod">
          <ac:chgData name="DB" userId="b937ad85-0f20-4364-a0ec-65d599f33478" providerId="ADAL" clId="{0B8EF1D6-216B-4F6B-A87F-DE02D1D58213}" dt="2026-04-22T21:46:50.347" v="13488" actId="1076"/>
          <ac:spMkLst>
            <pc:docMk/>
            <pc:sldMk cId="3697798097" sldId="7984"/>
            <ac:spMk id="12" creationId="{FE2D92A1-D248-1065-ECA6-00D84DA18EF5}"/>
          </ac:spMkLst>
        </pc:spChg>
        <pc:spChg chg="mod">
          <ac:chgData name="DB" userId="b937ad85-0f20-4364-a0ec-65d599f33478" providerId="ADAL" clId="{0B8EF1D6-216B-4F6B-A87F-DE02D1D58213}" dt="2026-04-22T21:47:07.504" v="13515" actId="1076"/>
          <ac:spMkLst>
            <pc:docMk/>
            <pc:sldMk cId="3697798097" sldId="7984"/>
            <ac:spMk id="15" creationId="{FF7E7CC7-375A-F8CB-C849-06A0875A5B3E}"/>
          </ac:spMkLst>
        </pc:spChg>
        <pc:picChg chg="del">
          <ac:chgData name="DB" userId="b937ad85-0f20-4364-a0ec-65d599f33478" providerId="ADAL" clId="{0B8EF1D6-216B-4F6B-A87F-DE02D1D58213}" dt="2026-04-22T21:26:12.563" v="13345" actId="478"/>
          <ac:picMkLst>
            <pc:docMk/>
            <pc:sldMk cId="3697798097" sldId="7984"/>
            <ac:picMk id="4" creationId="{435049E4-3996-9F02-90C1-84339DBA36DC}"/>
          </ac:picMkLst>
        </pc:picChg>
        <pc:picChg chg="add del mod">
          <ac:chgData name="DB" userId="b937ad85-0f20-4364-a0ec-65d599f33478" providerId="ADAL" clId="{0B8EF1D6-216B-4F6B-A87F-DE02D1D58213}" dt="2026-04-22T21:35:31.893" v="13366" actId="478"/>
          <ac:picMkLst>
            <pc:docMk/>
            <pc:sldMk cId="3697798097" sldId="7984"/>
            <ac:picMk id="5" creationId="{A5557F6F-8E29-7381-C25C-9DDD1A875825}"/>
          </ac:picMkLst>
        </pc:picChg>
        <pc:picChg chg="add del mod">
          <ac:chgData name="DB" userId="b937ad85-0f20-4364-a0ec-65d599f33478" providerId="ADAL" clId="{0B8EF1D6-216B-4F6B-A87F-DE02D1D58213}" dt="2026-04-22T21:44:45.514" v="13426" actId="478"/>
          <ac:picMkLst>
            <pc:docMk/>
            <pc:sldMk cId="3697798097" sldId="7984"/>
            <ac:picMk id="7" creationId="{35D7F759-8141-B6DB-F273-B458425A3D05}"/>
          </ac:picMkLst>
        </pc:picChg>
        <pc:picChg chg="add mod">
          <ac:chgData name="DB" userId="b937ad85-0f20-4364-a0ec-65d599f33478" providerId="ADAL" clId="{0B8EF1D6-216B-4F6B-A87F-DE02D1D58213}" dt="2026-04-22T21:50:05.003" v="13544" actId="1076"/>
          <ac:picMkLst>
            <pc:docMk/>
            <pc:sldMk cId="3697798097" sldId="7984"/>
            <ac:picMk id="10" creationId="{39E90375-D90F-BF02-F00D-5C4F26B99336}"/>
          </ac:picMkLst>
        </pc:picChg>
        <pc:picChg chg="add mod ord modCrop">
          <ac:chgData name="DB" userId="b937ad85-0f20-4364-a0ec-65d599f33478" providerId="ADAL" clId="{0B8EF1D6-216B-4F6B-A87F-DE02D1D58213}" dt="2026-04-22T21:47:02.100" v="13514" actId="1076"/>
          <ac:picMkLst>
            <pc:docMk/>
            <pc:sldMk cId="3697798097" sldId="7984"/>
            <ac:picMk id="13" creationId="{8815DD8E-3EC8-4EE9-0216-7ECCAF87F376}"/>
          </ac:picMkLst>
        </pc:picChg>
        <pc:picChg chg="add del mod">
          <ac:chgData name="DB" userId="b937ad85-0f20-4364-a0ec-65d599f33478" providerId="ADAL" clId="{0B8EF1D6-216B-4F6B-A87F-DE02D1D58213}" dt="2026-04-22T21:47:16.980" v="13518" actId="478"/>
          <ac:picMkLst>
            <pc:docMk/>
            <pc:sldMk cId="3697798097" sldId="7984"/>
            <ac:picMk id="14" creationId="{02EAED53-8194-66EE-469D-E6B1B37DA3E8}"/>
          </ac:picMkLst>
        </pc:picChg>
        <pc:picChg chg="del">
          <ac:chgData name="DB" userId="b937ad85-0f20-4364-a0ec-65d599f33478" providerId="ADAL" clId="{0B8EF1D6-216B-4F6B-A87F-DE02D1D58213}" dt="2026-04-22T21:33:21.300" v="13359" actId="478"/>
          <ac:picMkLst>
            <pc:docMk/>
            <pc:sldMk cId="3697798097" sldId="7984"/>
            <ac:picMk id="18" creationId="{B4888740-C608-22F3-2EC0-0F6555820D09}"/>
          </ac:picMkLst>
        </pc:picChg>
        <pc:cxnChg chg="del">
          <ac:chgData name="DB" userId="b937ad85-0f20-4364-a0ec-65d599f33478" providerId="ADAL" clId="{0B8EF1D6-216B-4F6B-A87F-DE02D1D58213}" dt="2026-04-22T21:33:06.611" v="13352" actId="478"/>
          <ac:cxnSpMkLst>
            <pc:docMk/>
            <pc:sldMk cId="3697798097" sldId="7984"/>
            <ac:cxnSpMk id="2" creationId="{E4D22958-5953-33E9-6C3D-FEAE80E0BE87}"/>
          </ac:cxnSpMkLst>
        </pc:cxnChg>
      </pc:sldChg>
      <pc:sldChg chg="del">
        <pc:chgData name="DB" userId="b937ad85-0f20-4364-a0ec-65d599f33478" providerId="ADAL" clId="{0B8EF1D6-216B-4F6B-A87F-DE02D1D58213}" dt="2026-04-22T21:38:16.727" v="13403" actId="47"/>
        <pc:sldMkLst>
          <pc:docMk/>
          <pc:sldMk cId="543219675" sldId="7985"/>
        </pc:sldMkLst>
      </pc:sldChg>
      <pc:sldChg chg="del">
        <pc:chgData name="DB" userId="b937ad85-0f20-4364-a0ec-65d599f33478" providerId="ADAL" clId="{0B8EF1D6-216B-4F6B-A87F-DE02D1D58213}" dt="2026-04-22T21:48:38.981" v="13530" actId="47"/>
        <pc:sldMkLst>
          <pc:docMk/>
          <pc:sldMk cId="1141232037" sldId="7986"/>
        </pc:sldMkLst>
      </pc:sldChg>
      <pc:sldChg chg="del">
        <pc:chgData name="DB" userId="b937ad85-0f20-4364-a0ec-65d599f33478" providerId="ADAL" clId="{0B8EF1D6-216B-4F6B-A87F-DE02D1D58213}" dt="2026-04-22T21:48:40.148" v="13531" actId="47"/>
        <pc:sldMkLst>
          <pc:docMk/>
          <pc:sldMk cId="3572546846" sldId="7987"/>
        </pc:sldMkLst>
      </pc:sldChg>
      <pc:sldChg chg="del">
        <pc:chgData name="DB" userId="b937ad85-0f20-4364-a0ec-65d599f33478" providerId="ADAL" clId="{0B8EF1D6-216B-4F6B-A87F-DE02D1D58213}" dt="2026-04-22T21:48:41.002" v="13532" actId="47"/>
        <pc:sldMkLst>
          <pc:docMk/>
          <pc:sldMk cId="1834895099" sldId="7990"/>
        </pc:sldMkLst>
      </pc:sldChg>
      <pc:sldChg chg="del">
        <pc:chgData name="DB" userId="b937ad85-0f20-4364-a0ec-65d599f33478" providerId="ADAL" clId="{0B8EF1D6-216B-4F6B-A87F-DE02D1D58213}" dt="2026-04-22T21:48:43.205" v="13533" actId="47"/>
        <pc:sldMkLst>
          <pc:docMk/>
          <pc:sldMk cId="3996468797" sldId="7991"/>
        </pc:sldMkLst>
      </pc:sldChg>
      <pc:sldChg chg="del">
        <pc:chgData name="DB" userId="b937ad85-0f20-4364-a0ec-65d599f33478" providerId="ADAL" clId="{0B8EF1D6-216B-4F6B-A87F-DE02D1D58213}" dt="2026-04-22T21:48:43.205" v="13533" actId="47"/>
        <pc:sldMkLst>
          <pc:docMk/>
          <pc:sldMk cId="1433655975" sldId="7992"/>
        </pc:sldMkLst>
      </pc:sldChg>
      <pc:sldChg chg="del">
        <pc:chgData name="DB" userId="b937ad85-0f20-4364-a0ec-65d599f33478" providerId="ADAL" clId="{0B8EF1D6-216B-4F6B-A87F-DE02D1D58213}" dt="2026-04-22T21:48:43.205" v="13533" actId="47"/>
        <pc:sldMkLst>
          <pc:docMk/>
          <pc:sldMk cId="2040833000" sldId="7993"/>
        </pc:sldMkLst>
      </pc:sldChg>
      <pc:sldChg chg="del">
        <pc:chgData name="DB" userId="b937ad85-0f20-4364-a0ec-65d599f33478" providerId="ADAL" clId="{0B8EF1D6-216B-4F6B-A87F-DE02D1D58213}" dt="2026-04-22T21:48:43.205" v="13533" actId="47"/>
        <pc:sldMkLst>
          <pc:docMk/>
          <pc:sldMk cId="1386149749" sldId="7994"/>
        </pc:sldMkLst>
      </pc:sldChg>
      <pc:sldChg chg="addSp delSp modSp add del mod">
        <pc:chgData name="DB" userId="b937ad85-0f20-4364-a0ec-65d599f33478" providerId="ADAL" clId="{0B8EF1D6-216B-4F6B-A87F-DE02D1D58213}" dt="2026-04-22T21:48:37.520" v="13529" actId="47"/>
        <pc:sldMkLst>
          <pc:docMk/>
          <pc:sldMk cId="1432442048" sldId="7995"/>
        </pc:sldMkLst>
        <pc:spChg chg="mod">
          <ac:chgData name="DB" userId="b937ad85-0f20-4364-a0ec-65d599f33478" providerId="ADAL" clId="{0B8EF1D6-216B-4F6B-A87F-DE02D1D58213}" dt="2026-04-22T21:46:23.547" v="13487" actId="20577"/>
          <ac:spMkLst>
            <pc:docMk/>
            <pc:sldMk cId="1432442048" sldId="7995"/>
            <ac:spMk id="15" creationId="{73B16697-3576-33BC-284E-2AAC8DDBC475}"/>
          </ac:spMkLst>
        </pc:spChg>
        <pc:picChg chg="add mod">
          <ac:chgData name="DB" userId="b937ad85-0f20-4364-a0ec-65d599f33478" providerId="ADAL" clId="{0B8EF1D6-216B-4F6B-A87F-DE02D1D58213}" dt="2026-04-22T21:45:09.250" v="13438" actId="1076"/>
          <ac:picMkLst>
            <pc:docMk/>
            <pc:sldMk cId="1432442048" sldId="7995"/>
            <ac:picMk id="2" creationId="{55DDDD4C-E663-293C-71C8-C573CDB103F9}"/>
          </ac:picMkLst>
        </pc:picChg>
        <pc:picChg chg="add mod">
          <ac:chgData name="DB" userId="b937ad85-0f20-4364-a0ec-65d599f33478" providerId="ADAL" clId="{0B8EF1D6-216B-4F6B-A87F-DE02D1D58213}" dt="2026-04-22T21:39:43.034" v="13425" actId="1076"/>
          <ac:picMkLst>
            <pc:docMk/>
            <pc:sldMk cId="1432442048" sldId="7995"/>
            <ac:picMk id="3" creationId="{5D191A42-118C-7FB8-1883-959DF7DA7FD3}"/>
          </ac:picMkLst>
        </pc:picChg>
        <pc:picChg chg="add mod ord">
          <ac:chgData name="DB" userId="b937ad85-0f20-4364-a0ec-65d599f33478" providerId="ADAL" clId="{0B8EF1D6-216B-4F6B-A87F-DE02D1D58213}" dt="2026-04-22T21:45:06.643" v="13437" actId="167"/>
          <ac:picMkLst>
            <pc:docMk/>
            <pc:sldMk cId="1432442048" sldId="7995"/>
            <ac:picMk id="4" creationId="{E03A00BF-A69E-6F4A-02C6-1EBBEDD884F7}"/>
          </ac:picMkLst>
        </pc:picChg>
        <pc:picChg chg="del">
          <ac:chgData name="DB" userId="b937ad85-0f20-4364-a0ec-65d599f33478" providerId="ADAL" clId="{0B8EF1D6-216B-4F6B-A87F-DE02D1D58213}" dt="2026-04-22T21:45:03.371" v="13435" actId="478"/>
          <ac:picMkLst>
            <pc:docMk/>
            <pc:sldMk cId="1432442048" sldId="7995"/>
            <ac:picMk id="7" creationId="{29550946-D0ED-8731-ED45-40205CADA004}"/>
          </ac:picMkLst>
        </pc:picChg>
      </pc:sldChg>
      <pc:sldChg chg="addSp delSp modSp add mod">
        <pc:chgData name="DB" userId="b937ad85-0f20-4364-a0ec-65d599f33478" providerId="ADAL" clId="{0B8EF1D6-216B-4F6B-A87F-DE02D1D58213}" dt="2026-04-23T19:20:15.882" v="13618" actId="20577"/>
        <pc:sldMkLst>
          <pc:docMk/>
          <pc:sldMk cId="3081123468" sldId="7996"/>
        </pc:sldMkLst>
        <pc:spChg chg="mod">
          <ac:chgData name="DB" userId="b937ad85-0f20-4364-a0ec-65d599f33478" providerId="ADAL" clId="{0B8EF1D6-216B-4F6B-A87F-DE02D1D58213}" dt="2026-04-23T19:20:15.882" v="13618" actId="20577"/>
          <ac:spMkLst>
            <pc:docMk/>
            <pc:sldMk cId="3081123468" sldId="7996"/>
            <ac:spMk id="8" creationId="{2DF3F3A8-1ACF-1DF6-E3DD-0656AA8E13A1}"/>
          </ac:spMkLst>
        </pc:spChg>
        <pc:spChg chg="mod">
          <ac:chgData name="DB" userId="b937ad85-0f20-4364-a0ec-65d599f33478" providerId="ADAL" clId="{0B8EF1D6-216B-4F6B-A87F-DE02D1D58213}" dt="2026-04-22T21:47:50.763" v="13523" actId="20577"/>
          <ac:spMkLst>
            <pc:docMk/>
            <pc:sldMk cId="3081123468" sldId="7996"/>
            <ac:spMk id="15" creationId="{2421D88D-D341-E774-3CB7-C1D331D986B7}"/>
          </ac:spMkLst>
        </pc:spChg>
        <pc:picChg chg="add mod">
          <ac:chgData name="DB" userId="b937ad85-0f20-4364-a0ec-65d599f33478" providerId="ADAL" clId="{0B8EF1D6-216B-4F6B-A87F-DE02D1D58213}" dt="2026-04-22T21:48:28.618" v="13525" actId="1076"/>
          <ac:picMkLst>
            <pc:docMk/>
            <pc:sldMk cId="3081123468" sldId="7996"/>
            <ac:picMk id="2" creationId="{AD40F46A-726D-0950-756D-D63992058092}"/>
          </ac:picMkLst>
        </pc:picChg>
        <pc:picChg chg="add mod">
          <ac:chgData name="DB" userId="b937ad85-0f20-4364-a0ec-65d599f33478" providerId="ADAL" clId="{0B8EF1D6-216B-4F6B-A87F-DE02D1D58213}" dt="2026-04-22T21:48:32.141" v="13527" actId="1076"/>
          <ac:picMkLst>
            <pc:docMk/>
            <pc:sldMk cId="3081123468" sldId="7996"/>
            <ac:picMk id="3" creationId="{508F36D0-2B19-463E-A975-0C2E35044AC3}"/>
          </ac:picMkLst>
        </pc:picChg>
        <pc:picChg chg="del">
          <ac:chgData name="DB" userId="b937ad85-0f20-4364-a0ec-65d599f33478" providerId="ADAL" clId="{0B8EF1D6-216B-4F6B-A87F-DE02D1D58213}" dt="2026-04-22T21:48:32.963" v="13528" actId="478"/>
          <ac:picMkLst>
            <pc:docMk/>
            <pc:sldMk cId="3081123468" sldId="7996"/>
            <ac:picMk id="10" creationId="{77C479D1-CEDF-8D6D-6563-6E44F204E159}"/>
          </ac:picMkLst>
        </pc:picChg>
      </pc:sldChg>
      <pc:sldChg chg="delSp add del mod">
        <pc:chgData name="DB" userId="b937ad85-0f20-4364-a0ec-65d599f33478" providerId="ADAL" clId="{0B8EF1D6-216B-4F6B-A87F-DE02D1D58213}" dt="2026-04-23T19:46:15.358" v="13645" actId="47"/>
        <pc:sldMkLst>
          <pc:docMk/>
          <pc:sldMk cId="802878645" sldId="7997"/>
        </pc:sldMkLst>
        <pc:spChg chg="del">
          <ac:chgData name="DB" userId="b937ad85-0f20-4364-a0ec-65d599f33478" providerId="ADAL" clId="{0B8EF1D6-216B-4F6B-A87F-DE02D1D58213}" dt="2026-04-23T19:45:17.746" v="13621" actId="478"/>
          <ac:spMkLst>
            <pc:docMk/>
            <pc:sldMk cId="802878645" sldId="7997"/>
            <ac:spMk id="82" creationId="{457361E9-E8C8-1A6E-216E-3ACB428DA72B}"/>
          </ac:spMkLst>
        </pc:spChg>
      </pc:sldChg>
      <pc:sldMasterChg chg="delSldLayout">
        <pc:chgData name="DB" userId="b937ad85-0f20-4364-a0ec-65d599f33478" providerId="ADAL" clId="{0B8EF1D6-216B-4F6B-A87F-DE02D1D58213}" dt="2026-04-23T17:44:08.938" v="13616" actId="47"/>
        <pc:sldMasterMkLst>
          <pc:docMk/>
          <pc:sldMasterMk cId="1910574564" sldId="2147483648"/>
        </pc:sldMasterMkLst>
        <pc:sldLayoutChg chg="del">
          <pc:chgData name="DB" userId="b937ad85-0f20-4364-a0ec-65d599f33478" providerId="ADAL" clId="{0B8EF1D6-216B-4F6B-A87F-DE02D1D58213}" dt="2026-04-23T17:44:08.938" v="13616" actId="47"/>
          <pc:sldLayoutMkLst>
            <pc:docMk/>
            <pc:sldMasterMk cId="1910574564" sldId="2147483648"/>
            <pc:sldLayoutMk cId="2318723078" sldId="214748366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145BCA-7208-4B84-B3B2-2BBD3E7AE63D}" type="datetimeFigureOut">
              <a:rPr lang="es-EC" smtClean="0"/>
              <a:t>23/4/2026</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5F7EB-5E5B-44E0-97D5-FD5A2CEE07F3}" type="slidenum">
              <a:rPr lang="es-EC" smtClean="0"/>
              <a:t>‹Nº›</a:t>
            </a:fld>
            <a:endParaRPr lang="es-EC"/>
          </a:p>
        </p:txBody>
      </p:sp>
    </p:spTree>
    <p:extLst>
      <p:ext uri="{BB962C8B-B14F-4D97-AF65-F5344CB8AC3E}">
        <p14:creationId xmlns:p14="http://schemas.microsoft.com/office/powerpoint/2010/main" val="1814227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4" name="Google Shape;7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13377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 name="Google Shape;5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6B75-A697-E06A-0F31-2C631C9C34A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4E46073-231B-EAD0-D4C5-551C027E96F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3DF9062-3D23-F732-330C-A3596A6654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C55C9BF0-D966-03EB-1A0C-6DAF25790F2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994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8B8DA-C854-0F77-4F96-CC8A6424887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F4732E5-A942-3913-F813-02723C06CCE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F5B09915-4EC8-0FA2-8067-2D4D5DDA1E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6895758F-8B64-CB3B-5701-7178FCB2601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6333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684F1-DB74-3717-CC23-68833EE4C6E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E537851-4647-146E-7DC2-509C58D4B75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E9779B84-046E-58D7-140D-7473282528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F4B1F9F9-7F88-D5FE-6408-9A8E85C49F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398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53D5F7EB-5E5B-44E0-97D5-FD5A2CEE07F3}" type="slidenum">
              <a:rPr lang="es-EC" smtClean="0"/>
              <a:t>7</a:t>
            </a:fld>
            <a:endParaRPr lang="es-EC"/>
          </a:p>
        </p:txBody>
      </p:sp>
    </p:spTree>
    <p:extLst>
      <p:ext uri="{BB962C8B-B14F-4D97-AF65-F5344CB8AC3E}">
        <p14:creationId xmlns:p14="http://schemas.microsoft.com/office/powerpoint/2010/main" val="667283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402AE5-5A00-0913-ABAB-C40CDF0BFC3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BEF9B223-133F-DCDE-73A6-97B458F1BD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B96A1B1B-C942-EC2B-1274-227141C6970C}"/>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5" name="Marcador de pie de página 4">
            <a:extLst>
              <a:ext uri="{FF2B5EF4-FFF2-40B4-BE49-F238E27FC236}">
                <a16:creationId xmlns:a16="http://schemas.microsoft.com/office/drawing/2014/main" id="{89488962-5998-B5CB-A95A-C18D948DEA1F}"/>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63309165-8406-AFBE-3F3B-24CBFB2599BE}"/>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4265052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DD6857-85E4-9A18-06FA-E2138884D3BC}"/>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F891090F-2430-ABD8-762F-2621E0E2630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7B8BE4F1-E7E1-0C1F-C45A-786DC27056D3}"/>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5" name="Marcador de pie de página 4">
            <a:extLst>
              <a:ext uri="{FF2B5EF4-FFF2-40B4-BE49-F238E27FC236}">
                <a16:creationId xmlns:a16="http://schemas.microsoft.com/office/drawing/2014/main" id="{95353D1E-8ED8-FCE3-0F8A-FAB76DE1E9D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3DD9A415-B5FA-F8BE-C15C-C9E156EA5DAE}"/>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2530025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858C06E-ED57-B176-479D-5F1CB7288179}"/>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BF87D328-D7D1-0DD5-9021-73ED262ABF9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783B649-59F2-B48E-55CC-BEE441106636}"/>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5" name="Marcador de pie de página 4">
            <a:extLst>
              <a:ext uri="{FF2B5EF4-FFF2-40B4-BE49-F238E27FC236}">
                <a16:creationId xmlns:a16="http://schemas.microsoft.com/office/drawing/2014/main" id="{43A064E1-6B68-49B2-CCB7-D1D8AD6F8C6E}"/>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7049D1E5-141C-3CDD-0B89-6410BA3C4F7D}"/>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3948866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BAA89C-B13C-64B7-1B8F-EDC00F03955C}"/>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53A596A2-82CA-C318-2787-F049B46C2C7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869A40C2-33D3-E552-073F-EA9E2FBE6D17}"/>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5" name="Marcador de pie de página 4">
            <a:extLst>
              <a:ext uri="{FF2B5EF4-FFF2-40B4-BE49-F238E27FC236}">
                <a16:creationId xmlns:a16="http://schemas.microsoft.com/office/drawing/2014/main" id="{6135B3B1-01E7-89B2-E818-CD9C907F50A6}"/>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9383201F-FDEE-2F0C-9924-9FB21698F3EA}"/>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287011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344320-053C-96EB-BC18-41C715EFF4C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471A1C66-1233-BB4A-26C0-168287F22B3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32FD5EC-22CA-67E3-580A-20840333A66D}"/>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5" name="Marcador de pie de página 4">
            <a:extLst>
              <a:ext uri="{FF2B5EF4-FFF2-40B4-BE49-F238E27FC236}">
                <a16:creationId xmlns:a16="http://schemas.microsoft.com/office/drawing/2014/main" id="{4F967DC8-8F11-A3F4-B160-A7D5AFA6A6BA}"/>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EB250D8F-E63E-7E60-E8F6-B3C025643246}"/>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17105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B95A73-C768-A790-6D6E-7455A648B43B}"/>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2EC55560-C786-6ED7-D5BA-9FBC6FFB828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B4A330A5-5EE4-A557-7DD2-DA90565DC1D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235658DB-EC7E-FF55-D28C-2E97FBA34704}"/>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6" name="Marcador de pie de página 5">
            <a:extLst>
              <a:ext uri="{FF2B5EF4-FFF2-40B4-BE49-F238E27FC236}">
                <a16:creationId xmlns:a16="http://schemas.microsoft.com/office/drawing/2014/main" id="{B833E8B3-8AA7-8712-0B7D-D1EDDA862B14}"/>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A576DDF4-CBA4-DB6F-FE29-E2BC5E9BDE6A}"/>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414576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27C5B5-9074-E57B-F20E-2EF2D6D9EFC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4A3F0E73-7190-8BD0-B81B-782865AFA6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F4567D6-89C2-38F0-DE29-A35FD8AD399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322FDBA2-3734-A2F7-8991-C333C964CA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6940796-CCE9-1132-9F2B-75CAE162C1B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EA3D9699-5056-26D4-60F7-1147A81940D7}"/>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8" name="Marcador de pie de página 7">
            <a:extLst>
              <a:ext uri="{FF2B5EF4-FFF2-40B4-BE49-F238E27FC236}">
                <a16:creationId xmlns:a16="http://schemas.microsoft.com/office/drawing/2014/main" id="{D306EDB6-3759-C204-EACA-833EBC0A44D5}"/>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EC347AE1-745B-3B02-F1F5-44D24F230FA9}"/>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981977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950ADA-8E71-DB93-8A9D-857ACA0818A3}"/>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83B85BD6-7DB6-1EC0-073C-F6174F4310EA}"/>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4" name="Marcador de pie de página 3">
            <a:extLst>
              <a:ext uri="{FF2B5EF4-FFF2-40B4-BE49-F238E27FC236}">
                <a16:creationId xmlns:a16="http://schemas.microsoft.com/office/drawing/2014/main" id="{702FA449-667E-A3DF-7239-7F6000B01346}"/>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05283126-5321-3CDA-B947-0E98967E4DF2}"/>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2419243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DC34484-FDC2-0405-AA6E-C8BAFDD71886}"/>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3" name="Marcador de pie de página 2">
            <a:extLst>
              <a:ext uri="{FF2B5EF4-FFF2-40B4-BE49-F238E27FC236}">
                <a16:creationId xmlns:a16="http://schemas.microsoft.com/office/drawing/2014/main" id="{F3F4BB38-D490-43E5-5FC5-C79351183133}"/>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A05C0092-4DC9-3E42-EC77-E94D33159438}"/>
              </a:ext>
            </a:extLst>
          </p:cNvPr>
          <p:cNvSpPr>
            <a:spLocks noGrp="1"/>
          </p:cNvSpPr>
          <p:nvPr>
            <p:ph type="sldNum" sz="quarter" idx="12"/>
          </p:nvPr>
        </p:nvSpPr>
        <p:spPr/>
        <p:txBody>
          <a:bodyPr/>
          <a:lstStyle/>
          <a:p>
            <a:fld id="{D5D2A50C-00E8-463F-B3D5-481FF0A20163}" type="slidenum">
              <a:rPr lang="es-EC" smtClean="0"/>
              <a:t>‹Nº›</a:t>
            </a:fld>
            <a:endParaRPr lang="es-EC"/>
          </a:p>
        </p:txBody>
      </p:sp>
      <p:pic>
        <p:nvPicPr>
          <p:cNvPr id="5" name="Google Shape;78;p3">
            <a:extLst>
              <a:ext uri="{FF2B5EF4-FFF2-40B4-BE49-F238E27FC236}">
                <a16:creationId xmlns:a16="http://schemas.microsoft.com/office/drawing/2014/main" id="{FC6193CA-4AB5-7404-EC21-409A8B1ADB96}"/>
              </a:ext>
            </a:extLst>
          </p:cNvPr>
          <p:cNvPicPr preferRelativeResize="0"/>
          <p:nvPr userDrawn="1"/>
        </p:nvPicPr>
        <p:blipFill rotWithShape="1">
          <a:blip r:embed="rId2">
            <a:alphaModFix/>
          </a:blip>
          <a:srcRect/>
          <a:stretch/>
        </p:blipFill>
        <p:spPr>
          <a:xfrm>
            <a:off x="10488778" y="359709"/>
            <a:ext cx="921734" cy="359863"/>
          </a:xfrm>
          <a:prstGeom prst="rect">
            <a:avLst/>
          </a:prstGeom>
          <a:noFill/>
          <a:ln>
            <a:noFill/>
          </a:ln>
        </p:spPr>
      </p:pic>
    </p:spTree>
    <p:extLst>
      <p:ext uri="{BB962C8B-B14F-4D97-AF65-F5344CB8AC3E}">
        <p14:creationId xmlns:p14="http://schemas.microsoft.com/office/powerpoint/2010/main" val="3177511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CD6C28-F31D-D280-B7EB-704382BE08D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63FF3092-F527-23E2-6490-A572B9462E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6DED132B-B296-3812-0AB3-C7687CAB7E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1CFF76E-B8B2-DB9A-264C-0A5E31DDFF2C}"/>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6" name="Marcador de pie de página 5">
            <a:extLst>
              <a:ext uri="{FF2B5EF4-FFF2-40B4-BE49-F238E27FC236}">
                <a16:creationId xmlns:a16="http://schemas.microsoft.com/office/drawing/2014/main" id="{E0D685E2-405B-D396-039A-508C1E7ED310}"/>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2B5F643A-93B4-C10B-51BF-421357804FD7}"/>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708877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6422AB-BCD4-9B26-76B9-4834CE0B265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BD81BC6F-5625-1C77-5514-1B2671CFDD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F289A986-5B14-336B-289E-ED82C82C4F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E0528A0-F522-ECD2-F9C2-184BE397F4D6}"/>
              </a:ext>
            </a:extLst>
          </p:cNvPr>
          <p:cNvSpPr>
            <a:spLocks noGrp="1"/>
          </p:cNvSpPr>
          <p:nvPr>
            <p:ph type="dt" sz="half" idx="10"/>
          </p:nvPr>
        </p:nvSpPr>
        <p:spPr/>
        <p:txBody>
          <a:bodyPr/>
          <a:lstStyle/>
          <a:p>
            <a:fld id="{055D0BBF-15F1-4B1F-A447-0FF26595966B}" type="datetimeFigureOut">
              <a:rPr lang="es-EC" smtClean="0"/>
              <a:t>23/4/2026</a:t>
            </a:fld>
            <a:endParaRPr lang="es-EC"/>
          </a:p>
        </p:txBody>
      </p:sp>
      <p:sp>
        <p:nvSpPr>
          <p:cNvPr id="6" name="Marcador de pie de página 5">
            <a:extLst>
              <a:ext uri="{FF2B5EF4-FFF2-40B4-BE49-F238E27FC236}">
                <a16:creationId xmlns:a16="http://schemas.microsoft.com/office/drawing/2014/main" id="{831EBC80-4A6A-7AB9-AF67-3135910C90C0}"/>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EADF2AB2-6579-DC82-D771-6F54F4C4E002}"/>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539893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51EBDE2-4639-4692-AC62-47FEF480A4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DDA90F6C-F82B-C14C-1188-679B9D8502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186618F9-8611-2FC2-2F64-15D095252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55D0BBF-15F1-4B1F-A447-0FF26595966B}" type="datetimeFigureOut">
              <a:rPr lang="es-EC" smtClean="0"/>
              <a:t>23/4/2026</a:t>
            </a:fld>
            <a:endParaRPr lang="es-EC"/>
          </a:p>
        </p:txBody>
      </p:sp>
      <p:sp>
        <p:nvSpPr>
          <p:cNvPr id="5" name="Marcador de pie de página 4">
            <a:extLst>
              <a:ext uri="{FF2B5EF4-FFF2-40B4-BE49-F238E27FC236}">
                <a16:creationId xmlns:a16="http://schemas.microsoft.com/office/drawing/2014/main" id="{2B72CE80-4378-2C12-547A-B951DBF33C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C"/>
          </a:p>
        </p:txBody>
      </p:sp>
      <p:sp>
        <p:nvSpPr>
          <p:cNvPr id="6" name="Marcador de número de diapositiva 5">
            <a:extLst>
              <a:ext uri="{FF2B5EF4-FFF2-40B4-BE49-F238E27FC236}">
                <a16:creationId xmlns:a16="http://schemas.microsoft.com/office/drawing/2014/main" id="{63364B5B-DE36-7996-35D7-CA9C51D2ED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5D2A50C-00E8-463F-B3D5-481FF0A20163}" type="slidenum">
              <a:rPr lang="es-EC" smtClean="0"/>
              <a:t>‹Nº›</a:t>
            </a:fld>
            <a:endParaRPr lang="es-EC"/>
          </a:p>
        </p:txBody>
      </p:sp>
    </p:spTree>
    <p:extLst>
      <p:ext uri="{BB962C8B-B14F-4D97-AF65-F5344CB8AC3E}">
        <p14:creationId xmlns:p14="http://schemas.microsoft.com/office/powerpoint/2010/main" val="1910574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hyperlink" Target="https://pixabay.com/es/illustrations/seguridad-industrial-se%C3%B1al-simbolo-1492046/"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hyperlink" Target="https://pixabay.com/es/illustrations/seguridad-industrial-se%C3%B1al-simbolo-1492046/" TargetMode="Externa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1"/>
          <p:cNvPicPr preferRelativeResize="0">
            <a:picLocks noChangeAspect="1"/>
          </p:cNvPicPr>
          <p:nvPr/>
        </p:nvPicPr>
        <p:blipFill rotWithShape="1">
          <a:blip r:embed="rId3">
            <a:alphaModFix/>
          </a:blip>
          <a:srcRect/>
          <a:stretch/>
        </p:blipFill>
        <p:spPr>
          <a:xfrm>
            <a:off x="-6000" y="-14990"/>
            <a:ext cx="12204000" cy="6871908"/>
          </a:xfrm>
          <a:prstGeom prst="rect">
            <a:avLst/>
          </a:prstGeom>
          <a:noFill/>
          <a:ln>
            <a:noFill/>
          </a:ln>
        </p:spPr>
      </p:pic>
      <p:sp>
        <p:nvSpPr>
          <p:cNvPr id="77" name="Google Shape;77;p1"/>
          <p:cNvSpPr/>
          <p:nvPr/>
        </p:nvSpPr>
        <p:spPr>
          <a:xfrm>
            <a:off x="2916562" y="6253807"/>
            <a:ext cx="2097049"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400"/>
              <a:buFont typeface="Raleway"/>
              <a:buNone/>
            </a:pPr>
            <a:r>
              <a:rPr lang="es-MX" sz="1400" b="0" i="0" u="none" strike="noStrike" cap="none">
                <a:solidFill>
                  <a:schemeClr val="lt1"/>
                </a:solidFill>
                <a:latin typeface="Raleway"/>
                <a:ea typeface="Raleway"/>
                <a:cs typeface="Raleway"/>
                <a:sym typeface="Raleway"/>
              </a:rPr>
              <a:t>BANCA DE INVERSIÓN</a:t>
            </a:r>
            <a:endParaRPr sz="1800" b="0" i="0" u="none" strike="noStrike" cap="none">
              <a:solidFill>
                <a:schemeClr val="dk1"/>
              </a:solidFill>
              <a:latin typeface="Arial"/>
              <a:ea typeface="Arial"/>
              <a:cs typeface="Arial"/>
              <a:sym typeface="Arial"/>
            </a:endParaRPr>
          </a:p>
        </p:txBody>
      </p:sp>
      <p:sp>
        <p:nvSpPr>
          <p:cNvPr id="78" name="Google Shape;78;p1"/>
          <p:cNvSpPr/>
          <p:nvPr/>
        </p:nvSpPr>
        <p:spPr>
          <a:xfrm>
            <a:off x="5520062" y="6253807"/>
            <a:ext cx="145745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400"/>
              <a:buFont typeface="Raleway"/>
              <a:buNone/>
            </a:pPr>
            <a:r>
              <a:rPr lang="es-MX" sz="1400" b="0" i="0" u="none" strike="noStrike" cap="none">
                <a:solidFill>
                  <a:schemeClr val="lt1"/>
                </a:solidFill>
                <a:latin typeface="Raleway"/>
                <a:ea typeface="Raleway"/>
                <a:cs typeface="Raleway"/>
                <a:sym typeface="Raleway"/>
              </a:rPr>
              <a:t>CONSULTORÍA</a:t>
            </a:r>
            <a:endParaRPr sz="1800" b="0" i="0" u="none" strike="noStrike" cap="none">
              <a:solidFill>
                <a:schemeClr val="dk1"/>
              </a:solidFill>
              <a:latin typeface="Arial"/>
              <a:ea typeface="Arial"/>
              <a:cs typeface="Arial"/>
              <a:sym typeface="Arial"/>
            </a:endParaRPr>
          </a:p>
        </p:txBody>
      </p:sp>
      <p:sp>
        <p:nvSpPr>
          <p:cNvPr id="79" name="Google Shape;79;p1"/>
          <p:cNvSpPr/>
          <p:nvPr/>
        </p:nvSpPr>
        <p:spPr>
          <a:xfrm>
            <a:off x="7755262" y="6253807"/>
            <a:ext cx="1332416"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400"/>
              <a:buFont typeface="Raleway"/>
              <a:buNone/>
            </a:pPr>
            <a:r>
              <a:rPr lang="es-MX" sz="1400" b="0" i="0" u="none" strike="noStrike" cap="none">
                <a:solidFill>
                  <a:schemeClr val="lt1"/>
                </a:solidFill>
                <a:latin typeface="Raleway"/>
                <a:ea typeface="Raleway"/>
                <a:cs typeface="Raleway"/>
                <a:sym typeface="Raleway"/>
              </a:rPr>
              <a:t>TECNOLOGÍA</a:t>
            </a:r>
            <a:endParaRPr sz="18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80942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0" name="Google Shape;60;p2"/>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62" name="Google Shape;62;p2"/>
          <p:cNvPicPr preferRelativeResize="0"/>
          <p:nvPr/>
        </p:nvPicPr>
        <p:blipFill rotWithShape="1">
          <a:blip r:embed="rId4">
            <a:alphaModFix amt="5000"/>
          </a:blip>
          <a:srcRect/>
          <a:stretch/>
        </p:blipFill>
        <p:spPr>
          <a:xfrm>
            <a:off x="0" y="4105332"/>
            <a:ext cx="6896100" cy="596900"/>
          </a:xfrm>
          <a:prstGeom prst="rect">
            <a:avLst/>
          </a:prstGeom>
          <a:noFill/>
          <a:ln>
            <a:noFill/>
          </a:ln>
        </p:spPr>
      </p:pic>
      <p:sp>
        <p:nvSpPr>
          <p:cNvPr id="64" name="Google Shape;64;p2"/>
          <p:cNvSpPr/>
          <p:nvPr/>
        </p:nvSpPr>
        <p:spPr>
          <a:xfrm>
            <a:off x="2674118" y="2100261"/>
            <a:ext cx="7246721" cy="186204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PA" sz="11500" b="0" i="0" u="none" strike="noStrike" cap="none">
                <a:solidFill>
                  <a:schemeClr val="lt1"/>
                </a:solidFill>
                <a:latin typeface="Raleway Light"/>
                <a:ea typeface="Raleway Light"/>
                <a:cs typeface="Raleway Light"/>
                <a:sym typeface="Raleway Light"/>
              </a:rPr>
              <a:t>Agenda</a:t>
            </a:r>
            <a:endParaRPr sz="11500" b="0" i="0" u="none" strike="noStrike" cap="none">
              <a:solidFill>
                <a:schemeClr val="lt1"/>
              </a:solidFill>
              <a:latin typeface="Raleway Light"/>
              <a:ea typeface="Raleway Light"/>
              <a:cs typeface="Raleway Light"/>
              <a:sym typeface="Raleway Light"/>
            </a:endParaRPr>
          </a:p>
        </p:txBody>
      </p:sp>
      <p:sp>
        <p:nvSpPr>
          <p:cNvPr id="65" name="Google Shape;65;p2"/>
          <p:cNvSpPr/>
          <p:nvPr/>
        </p:nvSpPr>
        <p:spPr>
          <a:xfrm>
            <a:off x="2674118" y="4227604"/>
            <a:ext cx="1938020" cy="30670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400" b="1">
                <a:solidFill>
                  <a:schemeClr val="lt1"/>
                </a:solidFill>
                <a:latin typeface="Raleway SemiBold"/>
                <a:ea typeface="Raleway SemiBold"/>
                <a:cs typeface="Raleway SemiBold"/>
                <a:sym typeface="Raleway SemiBold"/>
              </a:rPr>
              <a:t>Mapa de sistemas</a:t>
            </a:r>
            <a:endParaRPr sz="1400" b="1" i="0" u="none" strike="noStrike" cap="none">
              <a:solidFill>
                <a:schemeClr val="lt1"/>
              </a:solidFill>
              <a:latin typeface="Raleway SemiBold"/>
              <a:ea typeface="Raleway SemiBold"/>
              <a:cs typeface="Raleway SemiBold"/>
              <a:sym typeface="Raleway SemiBold"/>
            </a:endParaRPr>
          </a:p>
        </p:txBody>
      </p:sp>
      <p:sp>
        <p:nvSpPr>
          <p:cNvPr id="67" name="Google Shape;67;p2"/>
          <p:cNvSpPr/>
          <p:nvPr/>
        </p:nvSpPr>
        <p:spPr>
          <a:xfrm>
            <a:off x="1994471" y="4265311"/>
            <a:ext cx="524139"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i="0" u="none" strike="noStrike" cap="none">
                <a:solidFill>
                  <a:schemeClr val="lt1"/>
                </a:solidFill>
                <a:latin typeface="Montserrat"/>
                <a:ea typeface="Montserrat"/>
                <a:cs typeface="Montserrat"/>
                <a:sym typeface="Montserrat"/>
              </a:rPr>
              <a:t>1.</a:t>
            </a:r>
            <a:endParaRPr sz="1600" b="1" i="0" u="none" strike="noStrike" cap="none">
              <a:solidFill>
                <a:schemeClr val="lt1"/>
              </a:solidFill>
              <a:latin typeface="Montserrat"/>
              <a:ea typeface="Montserrat"/>
              <a:cs typeface="Montserrat"/>
              <a:sym typeface="Montserrat"/>
            </a:endParaRPr>
          </a:p>
        </p:txBody>
      </p:sp>
      <p:sp>
        <p:nvSpPr>
          <p:cNvPr id="69" name="Google Shape;69;p2"/>
          <p:cNvSpPr/>
          <p:nvPr/>
        </p:nvSpPr>
        <p:spPr>
          <a:xfrm>
            <a:off x="1912775" y="4203631"/>
            <a:ext cx="434494" cy="434494"/>
          </a:xfrm>
          <a:prstGeom prst="ellipse">
            <a:avLst/>
          </a:prstGeom>
          <a:noFill/>
          <a:ln w="2857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 name="Google Shape;153;p5">
            <a:extLst>
              <a:ext uri="{FF2B5EF4-FFF2-40B4-BE49-F238E27FC236}">
                <a16:creationId xmlns:a16="http://schemas.microsoft.com/office/drawing/2014/main" id="{81E2E6C4-6CC4-1547-BC8B-DE98C1CC975C}"/>
              </a:ext>
            </a:extLst>
          </p:cNvPr>
          <p:cNvPicPr preferRelativeResize="0"/>
          <p:nvPr/>
        </p:nvPicPr>
        <p:blipFill rotWithShape="1">
          <a:blip r:embed="rId5">
            <a:alphaModFix/>
          </a:blip>
          <a:srcRect/>
          <a:stretch/>
        </p:blipFill>
        <p:spPr>
          <a:xfrm>
            <a:off x="756047" y="512398"/>
            <a:ext cx="1219571" cy="330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D4BCE-E124-6B2F-A17A-FC6E261E0D95}"/>
            </a:ext>
          </a:extLst>
        </p:cNvPr>
        <p:cNvGrpSpPr/>
        <p:nvPr/>
      </p:nvGrpSpPr>
      <p:grpSpPr>
        <a:xfrm>
          <a:off x="0" y="0"/>
          <a:ext cx="0" cy="0"/>
          <a:chOff x="0" y="0"/>
          <a:chExt cx="0" cy="0"/>
        </a:xfrm>
      </p:grpSpPr>
      <p:sp>
        <p:nvSpPr>
          <p:cNvPr id="16" name="CuadroTexto 19">
            <a:extLst>
              <a:ext uri="{FF2B5EF4-FFF2-40B4-BE49-F238E27FC236}">
                <a16:creationId xmlns:a16="http://schemas.microsoft.com/office/drawing/2014/main" id="{1FFB5CBE-92AC-C3DA-B070-7FFB3C02D9BB}"/>
              </a:ext>
            </a:extLst>
          </p:cNvPr>
          <p:cNvSpPr txBox="1"/>
          <p:nvPr/>
        </p:nvSpPr>
        <p:spPr>
          <a:xfrm>
            <a:off x="199356" y="894895"/>
            <a:ext cx="11808718" cy="523220"/>
          </a:xfrm>
          <a:prstGeom prst="rect">
            <a:avLst/>
          </a:prstGeom>
          <a:noFill/>
        </p:spPr>
        <p:txBody>
          <a:bodyPr wrap="square" rtlCol="0">
            <a:spAutoFit/>
          </a:bodyPr>
          <a:lstStyle/>
          <a:p>
            <a:pPr algn="just"/>
            <a:r>
              <a:rPr lang="es-ES" sz="1400" dirty="0">
                <a:latin typeface="Raleway" pitchFamily="2" charset="0"/>
              </a:rPr>
              <a:t>Se realizó el levantamiento del mapa de sistemas de </a:t>
            </a:r>
            <a:r>
              <a:rPr lang="es-ES" sz="1400" dirty="0" err="1">
                <a:latin typeface="Raleway" pitchFamily="2" charset="0"/>
              </a:rPr>
              <a:t>Rent</a:t>
            </a:r>
            <a:r>
              <a:rPr lang="es-ES" sz="1400" dirty="0">
                <a:latin typeface="Raleway" pitchFamily="2" charset="0"/>
              </a:rPr>
              <a:t> a Pallet, junto con el equipo de tecnología, con el fin de entender los sistemas y sus interrelaciones. Para esto, se realizó una clasificación  en 4 grandes grupos de acuerdo a la funcionalidad de cada uno:</a:t>
            </a:r>
          </a:p>
        </p:txBody>
      </p:sp>
      <p:sp>
        <p:nvSpPr>
          <p:cNvPr id="3" name="Google Shape;76;p3">
            <a:extLst>
              <a:ext uri="{FF2B5EF4-FFF2-40B4-BE49-F238E27FC236}">
                <a16:creationId xmlns:a16="http://schemas.microsoft.com/office/drawing/2014/main" id="{5B68CED2-BDA2-4BEA-6B95-10DABBA8C729}"/>
              </a:ext>
            </a:extLst>
          </p:cNvPr>
          <p:cNvSpPr txBox="1"/>
          <p:nvPr/>
        </p:nvSpPr>
        <p:spPr>
          <a:xfrm>
            <a:off x="183926" y="602810"/>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i="0" u="none" strike="noStrike" cap="none" dirty="0">
                <a:solidFill>
                  <a:srgbClr val="2D8BE3"/>
                </a:solidFill>
                <a:latin typeface="Raleway SemiBold"/>
                <a:ea typeface="Raleway SemiBold"/>
                <a:cs typeface="Raleway SemiBold"/>
                <a:sym typeface="Raleway SemiBold"/>
              </a:rPr>
              <a:t>¿Qué hay a nivel de tecnología?</a:t>
            </a:r>
            <a:endParaRPr sz="1600" b="1" i="0" u="none" strike="noStrike" cap="none" dirty="0">
              <a:solidFill>
                <a:srgbClr val="2D8BE3"/>
              </a:solidFill>
              <a:latin typeface="Raleway SemiBold"/>
              <a:ea typeface="Raleway SemiBold"/>
              <a:cs typeface="Raleway SemiBold"/>
              <a:sym typeface="Raleway SemiBold"/>
            </a:endParaRPr>
          </a:p>
        </p:txBody>
      </p:sp>
      <p:sp>
        <p:nvSpPr>
          <p:cNvPr id="8" name="Google Shape;77;p3">
            <a:extLst>
              <a:ext uri="{FF2B5EF4-FFF2-40B4-BE49-F238E27FC236}">
                <a16:creationId xmlns:a16="http://schemas.microsoft.com/office/drawing/2014/main" id="{B20457D7-14F1-8C0C-E07C-B97B26F88B15}"/>
              </a:ext>
            </a:extLst>
          </p:cNvPr>
          <p:cNvSpPr txBox="1"/>
          <p:nvPr/>
        </p:nvSpPr>
        <p:spPr>
          <a:xfrm>
            <a:off x="199356" y="213325"/>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dirty="0">
                <a:solidFill>
                  <a:srgbClr val="002D6C"/>
                </a:solidFill>
                <a:latin typeface="Raleway Light"/>
                <a:ea typeface="Raleway Light"/>
                <a:cs typeface="Raleway Light"/>
                <a:sym typeface="Raleway Light"/>
              </a:rPr>
              <a:t>MAPA DE SISTEMAS</a:t>
            </a:r>
            <a:endParaRPr sz="2400" b="0" i="0" u="none" strike="noStrike" cap="none" dirty="0">
              <a:solidFill>
                <a:srgbClr val="002D6C"/>
              </a:solidFill>
              <a:latin typeface="Raleway Light"/>
              <a:ea typeface="Raleway Light"/>
              <a:cs typeface="Raleway Light"/>
              <a:sym typeface="Raleway Light"/>
            </a:endParaRPr>
          </a:p>
        </p:txBody>
      </p:sp>
      <p:sp>
        <p:nvSpPr>
          <p:cNvPr id="2" name="Rectangle 8">
            <a:extLst>
              <a:ext uri="{FF2B5EF4-FFF2-40B4-BE49-F238E27FC236}">
                <a16:creationId xmlns:a16="http://schemas.microsoft.com/office/drawing/2014/main" id="{B5C9E76A-CFCC-9D10-4C14-EFFFBDF962F5}"/>
              </a:ext>
            </a:extLst>
          </p:cNvPr>
          <p:cNvSpPr/>
          <p:nvPr/>
        </p:nvSpPr>
        <p:spPr>
          <a:xfrm>
            <a:off x="411480" y="1920240"/>
            <a:ext cx="5623560" cy="2240280"/>
          </a:xfrm>
          <a:prstGeom prst="rect">
            <a:avLst/>
          </a:prstGeom>
          <a:solidFill>
            <a:srgbClr val="E4EF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9">
            <a:extLst>
              <a:ext uri="{FF2B5EF4-FFF2-40B4-BE49-F238E27FC236}">
                <a16:creationId xmlns:a16="http://schemas.microsoft.com/office/drawing/2014/main" id="{2CE18F52-5DD3-0800-F7BA-500E5A6319F7}"/>
              </a:ext>
            </a:extLst>
          </p:cNvPr>
          <p:cNvSpPr txBox="1"/>
          <p:nvPr/>
        </p:nvSpPr>
        <p:spPr>
          <a:xfrm>
            <a:off x="640080" y="2029968"/>
            <a:ext cx="4526280" cy="347472"/>
          </a:xfrm>
          <a:prstGeom prst="rect">
            <a:avLst/>
          </a:prstGeom>
          <a:noFill/>
        </p:spPr>
        <p:txBody>
          <a:bodyPr wrap="square" lIns="45720" tIns="18288" rIns="45720" bIns="18288" anchor="t">
            <a:spAutoFit/>
          </a:bodyPr>
          <a:lstStyle/>
          <a:p>
            <a:pPr algn="l"/>
            <a:r>
              <a:rPr sz="1200" b="1" i="0">
                <a:solidFill>
                  <a:srgbClr val="333333"/>
                </a:solidFill>
                <a:latin typeface="Calibri"/>
              </a:rPr>
              <a:t>SISTEMAS CORE</a:t>
            </a:r>
          </a:p>
        </p:txBody>
      </p:sp>
      <p:sp>
        <p:nvSpPr>
          <p:cNvPr id="6" name="TextBox 10">
            <a:extLst>
              <a:ext uri="{FF2B5EF4-FFF2-40B4-BE49-F238E27FC236}">
                <a16:creationId xmlns:a16="http://schemas.microsoft.com/office/drawing/2014/main" id="{6BAE798D-F72D-A90E-655E-0E9191A412E4}"/>
              </a:ext>
            </a:extLst>
          </p:cNvPr>
          <p:cNvSpPr txBox="1"/>
          <p:nvPr/>
        </p:nvSpPr>
        <p:spPr>
          <a:xfrm>
            <a:off x="5349240" y="1965960"/>
            <a:ext cx="594360" cy="457200"/>
          </a:xfrm>
          <a:prstGeom prst="rect">
            <a:avLst/>
          </a:prstGeom>
          <a:noFill/>
        </p:spPr>
        <p:txBody>
          <a:bodyPr wrap="square" lIns="45720" tIns="18288" rIns="45720" bIns="18288" anchor="t">
            <a:spAutoFit/>
          </a:bodyPr>
          <a:lstStyle/>
          <a:p>
            <a:pPr algn="r"/>
            <a:r>
              <a:rPr sz="2600" b="1" i="0">
                <a:solidFill>
                  <a:srgbClr val="333333"/>
                </a:solidFill>
                <a:latin typeface="Calibri"/>
              </a:rPr>
              <a:t>2</a:t>
            </a:r>
          </a:p>
        </p:txBody>
      </p:sp>
      <p:sp>
        <p:nvSpPr>
          <p:cNvPr id="7" name="Rounded Rectangle 11">
            <a:extLst>
              <a:ext uri="{FF2B5EF4-FFF2-40B4-BE49-F238E27FC236}">
                <a16:creationId xmlns:a16="http://schemas.microsoft.com/office/drawing/2014/main" id="{A5555066-FD56-5A92-E97C-A843D8BC6456}"/>
              </a:ext>
            </a:extLst>
          </p:cNvPr>
          <p:cNvSpPr/>
          <p:nvPr/>
        </p:nvSpPr>
        <p:spPr>
          <a:xfrm>
            <a:off x="640080" y="2468880"/>
            <a:ext cx="1648968" cy="384048"/>
          </a:xfrm>
          <a:prstGeom prst="roundRect">
            <a:avLst/>
          </a:prstGeom>
          <a:solidFill>
            <a:srgbClr val="4EA7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12">
            <a:extLst>
              <a:ext uri="{FF2B5EF4-FFF2-40B4-BE49-F238E27FC236}">
                <a16:creationId xmlns:a16="http://schemas.microsoft.com/office/drawing/2014/main" id="{26CEAEF9-3DF2-059B-49E1-B55A4330AEFB}"/>
              </a:ext>
            </a:extLst>
          </p:cNvPr>
          <p:cNvSpPr txBox="1"/>
          <p:nvPr/>
        </p:nvSpPr>
        <p:spPr>
          <a:xfrm>
            <a:off x="640080" y="2565493"/>
            <a:ext cx="1648968" cy="190821"/>
          </a:xfrm>
          <a:prstGeom prst="rect">
            <a:avLst/>
          </a:prstGeom>
          <a:noFill/>
        </p:spPr>
        <p:txBody>
          <a:bodyPr wrap="square" lIns="45720" tIns="18288" rIns="45720" bIns="18288" anchor="ctr">
            <a:spAutoFit/>
          </a:bodyPr>
          <a:lstStyle/>
          <a:p>
            <a:pPr algn="ctr"/>
            <a:r>
              <a:rPr sz="1000" b="1" i="0" dirty="0">
                <a:solidFill>
                  <a:srgbClr val="FFFFFF"/>
                </a:solidFill>
                <a:latin typeface="Raleway" pitchFamily="2" charset="0"/>
              </a:rPr>
              <a:t>SAP BUSINESS ONE</a:t>
            </a:r>
          </a:p>
        </p:txBody>
      </p:sp>
      <p:sp>
        <p:nvSpPr>
          <p:cNvPr id="10" name="Rounded Rectangle 13">
            <a:extLst>
              <a:ext uri="{FF2B5EF4-FFF2-40B4-BE49-F238E27FC236}">
                <a16:creationId xmlns:a16="http://schemas.microsoft.com/office/drawing/2014/main" id="{EE80CB7E-61D0-398B-C0E8-F2F7C43BD04D}"/>
              </a:ext>
            </a:extLst>
          </p:cNvPr>
          <p:cNvSpPr/>
          <p:nvPr/>
        </p:nvSpPr>
        <p:spPr>
          <a:xfrm>
            <a:off x="2362200" y="2468880"/>
            <a:ext cx="1648968" cy="384048"/>
          </a:xfrm>
          <a:prstGeom prst="roundRect">
            <a:avLst/>
          </a:prstGeom>
          <a:solidFill>
            <a:srgbClr val="4EA7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4">
            <a:extLst>
              <a:ext uri="{FF2B5EF4-FFF2-40B4-BE49-F238E27FC236}">
                <a16:creationId xmlns:a16="http://schemas.microsoft.com/office/drawing/2014/main" id="{BADCA732-F717-693D-3210-1C518354F0FD}"/>
              </a:ext>
            </a:extLst>
          </p:cNvPr>
          <p:cNvSpPr txBox="1"/>
          <p:nvPr/>
        </p:nvSpPr>
        <p:spPr>
          <a:xfrm>
            <a:off x="2362200" y="256549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MYRAP</a:t>
            </a:r>
          </a:p>
        </p:txBody>
      </p:sp>
      <p:sp>
        <p:nvSpPr>
          <p:cNvPr id="12" name="TextBox 15">
            <a:extLst>
              <a:ext uri="{FF2B5EF4-FFF2-40B4-BE49-F238E27FC236}">
                <a16:creationId xmlns:a16="http://schemas.microsoft.com/office/drawing/2014/main" id="{B0F8F2A1-6F49-7A7B-C17A-C075E751A0A8}"/>
              </a:ext>
            </a:extLst>
          </p:cNvPr>
          <p:cNvSpPr txBox="1"/>
          <p:nvPr/>
        </p:nvSpPr>
        <p:spPr>
          <a:xfrm>
            <a:off x="640080" y="3520440"/>
            <a:ext cx="5257800" cy="548640"/>
          </a:xfrm>
          <a:prstGeom prst="rect">
            <a:avLst/>
          </a:prstGeom>
          <a:noFill/>
        </p:spPr>
        <p:txBody>
          <a:bodyPr wrap="square" lIns="45720" tIns="18288" rIns="45720" bIns="18288" anchor="t">
            <a:spAutoFit/>
          </a:bodyPr>
          <a:lstStyle/>
          <a:p>
            <a:pPr algn="l"/>
            <a:r>
              <a:rPr sz="900" b="0" i="1">
                <a:solidFill>
                  <a:srgbClr val="333333"/>
                </a:solidFill>
                <a:latin typeface="Calibri"/>
              </a:rPr>
              <a:t>Soporte a las operaciones y procesos críticos de la empresa.</a:t>
            </a:r>
          </a:p>
        </p:txBody>
      </p:sp>
      <p:sp>
        <p:nvSpPr>
          <p:cNvPr id="13" name="Rectangle 16">
            <a:extLst>
              <a:ext uri="{FF2B5EF4-FFF2-40B4-BE49-F238E27FC236}">
                <a16:creationId xmlns:a16="http://schemas.microsoft.com/office/drawing/2014/main" id="{4E189648-8B65-D4C4-4ABF-1837ECE2B159}"/>
              </a:ext>
            </a:extLst>
          </p:cNvPr>
          <p:cNvSpPr/>
          <p:nvPr/>
        </p:nvSpPr>
        <p:spPr>
          <a:xfrm>
            <a:off x="6172200" y="1920240"/>
            <a:ext cx="5623560" cy="2240280"/>
          </a:xfrm>
          <a:prstGeom prst="rect">
            <a:avLst/>
          </a:prstGeom>
          <a:solidFill>
            <a:srgbClr val="DBE6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7">
            <a:extLst>
              <a:ext uri="{FF2B5EF4-FFF2-40B4-BE49-F238E27FC236}">
                <a16:creationId xmlns:a16="http://schemas.microsoft.com/office/drawing/2014/main" id="{723531CF-5EB2-068B-6FC3-FC2FDDA3A793}"/>
              </a:ext>
            </a:extLst>
          </p:cNvPr>
          <p:cNvSpPr txBox="1"/>
          <p:nvPr/>
        </p:nvSpPr>
        <p:spPr>
          <a:xfrm>
            <a:off x="6400800" y="2029968"/>
            <a:ext cx="4526280" cy="347472"/>
          </a:xfrm>
          <a:prstGeom prst="rect">
            <a:avLst/>
          </a:prstGeom>
          <a:noFill/>
        </p:spPr>
        <p:txBody>
          <a:bodyPr wrap="square" lIns="45720" tIns="18288" rIns="45720" bIns="18288" anchor="t">
            <a:spAutoFit/>
          </a:bodyPr>
          <a:lstStyle/>
          <a:p>
            <a:pPr algn="l"/>
            <a:r>
              <a:rPr sz="1200" b="1" i="0">
                <a:solidFill>
                  <a:srgbClr val="333333"/>
                </a:solidFill>
                <a:latin typeface="Calibri"/>
              </a:rPr>
              <a:t>SISTEMAS OPERACIÓN</a:t>
            </a:r>
          </a:p>
        </p:txBody>
      </p:sp>
      <p:sp>
        <p:nvSpPr>
          <p:cNvPr id="15" name="TextBox 18">
            <a:extLst>
              <a:ext uri="{FF2B5EF4-FFF2-40B4-BE49-F238E27FC236}">
                <a16:creationId xmlns:a16="http://schemas.microsoft.com/office/drawing/2014/main" id="{52D50621-B462-5C34-096B-765C1E22B54F}"/>
              </a:ext>
            </a:extLst>
          </p:cNvPr>
          <p:cNvSpPr txBox="1"/>
          <p:nvPr/>
        </p:nvSpPr>
        <p:spPr>
          <a:xfrm>
            <a:off x="11109960" y="1965960"/>
            <a:ext cx="594360" cy="457200"/>
          </a:xfrm>
          <a:prstGeom prst="rect">
            <a:avLst/>
          </a:prstGeom>
          <a:noFill/>
        </p:spPr>
        <p:txBody>
          <a:bodyPr wrap="square" lIns="45720" tIns="18288" rIns="45720" bIns="18288" anchor="t">
            <a:spAutoFit/>
          </a:bodyPr>
          <a:lstStyle/>
          <a:p>
            <a:pPr algn="r"/>
            <a:r>
              <a:rPr sz="2600" b="1" i="0">
                <a:solidFill>
                  <a:srgbClr val="333333"/>
                </a:solidFill>
                <a:latin typeface="Calibri"/>
              </a:rPr>
              <a:t>5</a:t>
            </a:r>
          </a:p>
        </p:txBody>
      </p:sp>
      <p:sp>
        <p:nvSpPr>
          <p:cNvPr id="17" name="Rounded Rectangle 19">
            <a:extLst>
              <a:ext uri="{FF2B5EF4-FFF2-40B4-BE49-F238E27FC236}">
                <a16:creationId xmlns:a16="http://schemas.microsoft.com/office/drawing/2014/main" id="{D892B33B-3868-2EDC-8C57-78CF8DA6AF1F}"/>
              </a:ext>
            </a:extLst>
          </p:cNvPr>
          <p:cNvSpPr/>
          <p:nvPr/>
        </p:nvSpPr>
        <p:spPr>
          <a:xfrm>
            <a:off x="6400800" y="2468880"/>
            <a:ext cx="1648968" cy="384048"/>
          </a:xfrm>
          <a:prstGeom prst="round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20">
            <a:extLst>
              <a:ext uri="{FF2B5EF4-FFF2-40B4-BE49-F238E27FC236}">
                <a16:creationId xmlns:a16="http://schemas.microsoft.com/office/drawing/2014/main" id="{9168859D-F04B-6224-4506-7BDA96B8E85B}"/>
              </a:ext>
            </a:extLst>
          </p:cNvPr>
          <p:cNvSpPr txBox="1"/>
          <p:nvPr/>
        </p:nvSpPr>
        <p:spPr>
          <a:xfrm>
            <a:off x="6400800" y="256549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POWER BI</a:t>
            </a:r>
          </a:p>
        </p:txBody>
      </p:sp>
      <p:sp>
        <p:nvSpPr>
          <p:cNvPr id="19" name="Rounded Rectangle 21">
            <a:extLst>
              <a:ext uri="{FF2B5EF4-FFF2-40B4-BE49-F238E27FC236}">
                <a16:creationId xmlns:a16="http://schemas.microsoft.com/office/drawing/2014/main" id="{7CFB0520-1573-5196-FC21-BD8F5CFC8851}"/>
              </a:ext>
            </a:extLst>
          </p:cNvPr>
          <p:cNvSpPr/>
          <p:nvPr/>
        </p:nvSpPr>
        <p:spPr>
          <a:xfrm>
            <a:off x="8122920" y="2468880"/>
            <a:ext cx="1648968" cy="384048"/>
          </a:xfrm>
          <a:prstGeom prst="round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22">
            <a:extLst>
              <a:ext uri="{FF2B5EF4-FFF2-40B4-BE49-F238E27FC236}">
                <a16:creationId xmlns:a16="http://schemas.microsoft.com/office/drawing/2014/main" id="{FE1E6364-7137-D8EF-31E2-EAC87617A956}"/>
              </a:ext>
            </a:extLst>
          </p:cNvPr>
          <p:cNvSpPr txBox="1"/>
          <p:nvPr/>
        </p:nvSpPr>
        <p:spPr>
          <a:xfrm>
            <a:off x="8122920" y="256549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METABASE</a:t>
            </a:r>
          </a:p>
        </p:txBody>
      </p:sp>
      <p:sp>
        <p:nvSpPr>
          <p:cNvPr id="21" name="Rounded Rectangle 23">
            <a:extLst>
              <a:ext uri="{FF2B5EF4-FFF2-40B4-BE49-F238E27FC236}">
                <a16:creationId xmlns:a16="http://schemas.microsoft.com/office/drawing/2014/main" id="{3352737A-1CE4-5673-D638-F2043C77DA3D}"/>
              </a:ext>
            </a:extLst>
          </p:cNvPr>
          <p:cNvSpPr/>
          <p:nvPr/>
        </p:nvSpPr>
        <p:spPr>
          <a:xfrm>
            <a:off x="9845040" y="2468880"/>
            <a:ext cx="1648968" cy="384048"/>
          </a:xfrm>
          <a:prstGeom prst="round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4">
            <a:extLst>
              <a:ext uri="{FF2B5EF4-FFF2-40B4-BE49-F238E27FC236}">
                <a16:creationId xmlns:a16="http://schemas.microsoft.com/office/drawing/2014/main" id="{2760642E-2BEE-0B6F-4604-316882BFE641}"/>
              </a:ext>
            </a:extLst>
          </p:cNvPr>
          <p:cNvSpPr txBox="1"/>
          <p:nvPr/>
        </p:nvSpPr>
        <p:spPr>
          <a:xfrm>
            <a:off x="9845040" y="256549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SHAREPOINT</a:t>
            </a:r>
          </a:p>
        </p:txBody>
      </p:sp>
      <p:sp>
        <p:nvSpPr>
          <p:cNvPr id="23" name="Rounded Rectangle 25">
            <a:extLst>
              <a:ext uri="{FF2B5EF4-FFF2-40B4-BE49-F238E27FC236}">
                <a16:creationId xmlns:a16="http://schemas.microsoft.com/office/drawing/2014/main" id="{665A25A9-E053-1911-605B-8781059DFE2F}"/>
              </a:ext>
            </a:extLst>
          </p:cNvPr>
          <p:cNvSpPr/>
          <p:nvPr/>
        </p:nvSpPr>
        <p:spPr>
          <a:xfrm>
            <a:off x="6400800" y="2926080"/>
            <a:ext cx="1648968" cy="384048"/>
          </a:xfrm>
          <a:prstGeom prst="round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TextBox 26">
            <a:extLst>
              <a:ext uri="{FF2B5EF4-FFF2-40B4-BE49-F238E27FC236}">
                <a16:creationId xmlns:a16="http://schemas.microsoft.com/office/drawing/2014/main" id="{713A6168-4726-9AD8-DAF5-56338CDBB20F}"/>
              </a:ext>
            </a:extLst>
          </p:cNvPr>
          <p:cNvSpPr txBox="1"/>
          <p:nvPr/>
        </p:nvSpPr>
        <p:spPr>
          <a:xfrm>
            <a:off x="6400800" y="2926080"/>
            <a:ext cx="1648968" cy="384048"/>
          </a:xfrm>
          <a:prstGeom prst="rect">
            <a:avLst/>
          </a:prstGeom>
          <a:noFill/>
        </p:spPr>
        <p:txBody>
          <a:bodyPr wrap="square" lIns="45720" tIns="18288" rIns="45720" bIns="18288" anchor="ctr">
            <a:spAutoFit/>
          </a:bodyPr>
          <a:lstStyle/>
          <a:p>
            <a:pPr algn="ctr"/>
            <a:r>
              <a:rPr sz="900" b="1" i="0">
                <a:solidFill>
                  <a:srgbClr val="FFFFFF"/>
                </a:solidFill>
                <a:latin typeface="Calibri"/>
              </a:rPr>
              <a:t>SMART TOOLS</a:t>
            </a:r>
          </a:p>
        </p:txBody>
      </p:sp>
      <p:sp>
        <p:nvSpPr>
          <p:cNvPr id="25" name="Rounded Rectangle 27">
            <a:extLst>
              <a:ext uri="{FF2B5EF4-FFF2-40B4-BE49-F238E27FC236}">
                <a16:creationId xmlns:a16="http://schemas.microsoft.com/office/drawing/2014/main" id="{13023482-79CD-DCD0-6BC3-29FDB94929B6}"/>
              </a:ext>
            </a:extLst>
          </p:cNvPr>
          <p:cNvSpPr/>
          <p:nvPr/>
        </p:nvSpPr>
        <p:spPr>
          <a:xfrm>
            <a:off x="8122920" y="2926080"/>
            <a:ext cx="1648968" cy="384048"/>
          </a:xfrm>
          <a:prstGeom prst="round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8">
            <a:extLst>
              <a:ext uri="{FF2B5EF4-FFF2-40B4-BE49-F238E27FC236}">
                <a16:creationId xmlns:a16="http://schemas.microsoft.com/office/drawing/2014/main" id="{3E6DC152-EC10-1789-69CB-BB2D845DA9AB}"/>
              </a:ext>
            </a:extLst>
          </p:cNvPr>
          <p:cNvSpPr txBox="1"/>
          <p:nvPr/>
        </p:nvSpPr>
        <p:spPr>
          <a:xfrm>
            <a:off x="8122920" y="2926080"/>
            <a:ext cx="1648968" cy="384048"/>
          </a:xfrm>
          <a:prstGeom prst="rect">
            <a:avLst/>
          </a:prstGeom>
          <a:noFill/>
        </p:spPr>
        <p:txBody>
          <a:bodyPr wrap="square" lIns="45720" tIns="18288" rIns="45720" bIns="18288" anchor="ctr">
            <a:spAutoFit/>
          </a:bodyPr>
          <a:lstStyle/>
          <a:p>
            <a:pPr algn="ctr"/>
            <a:r>
              <a:rPr sz="900" b="1" i="0">
                <a:solidFill>
                  <a:srgbClr val="FFFFFF"/>
                </a:solidFill>
                <a:latin typeface="Calibri"/>
              </a:rPr>
              <a:t>UBITS</a:t>
            </a:r>
          </a:p>
        </p:txBody>
      </p:sp>
      <p:sp>
        <p:nvSpPr>
          <p:cNvPr id="27" name="TextBox 29">
            <a:extLst>
              <a:ext uri="{FF2B5EF4-FFF2-40B4-BE49-F238E27FC236}">
                <a16:creationId xmlns:a16="http://schemas.microsoft.com/office/drawing/2014/main" id="{5A91119D-41EB-A304-0057-812CCD2C9186}"/>
              </a:ext>
            </a:extLst>
          </p:cNvPr>
          <p:cNvSpPr txBox="1"/>
          <p:nvPr/>
        </p:nvSpPr>
        <p:spPr>
          <a:xfrm>
            <a:off x="6400800" y="3520440"/>
            <a:ext cx="5257800" cy="548640"/>
          </a:xfrm>
          <a:prstGeom prst="rect">
            <a:avLst/>
          </a:prstGeom>
          <a:noFill/>
        </p:spPr>
        <p:txBody>
          <a:bodyPr wrap="square" lIns="45720" tIns="18288" rIns="45720" bIns="18288" anchor="t">
            <a:spAutoFit/>
          </a:bodyPr>
          <a:lstStyle/>
          <a:p>
            <a:pPr algn="l"/>
            <a:r>
              <a:rPr sz="900" b="0" i="1">
                <a:solidFill>
                  <a:srgbClr val="333333"/>
                </a:solidFill>
                <a:latin typeface="Calibri"/>
              </a:rPr>
              <a:t>Gestión de las operaciones internas de la empresa.</a:t>
            </a:r>
          </a:p>
        </p:txBody>
      </p:sp>
      <p:sp>
        <p:nvSpPr>
          <p:cNvPr id="28" name="Rectangle 30">
            <a:extLst>
              <a:ext uri="{FF2B5EF4-FFF2-40B4-BE49-F238E27FC236}">
                <a16:creationId xmlns:a16="http://schemas.microsoft.com/office/drawing/2014/main" id="{1C2265FB-7FFE-D5E7-566B-3ADA4F69E0B5}"/>
              </a:ext>
            </a:extLst>
          </p:cNvPr>
          <p:cNvSpPr/>
          <p:nvPr/>
        </p:nvSpPr>
        <p:spPr>
          <a:xfrm>
            <a:off x="411480" y="4297680"/>
            <a:ext cx="5623560" cy="2240280"/>
          </a:xfrm>
          <a:prstGeom prst="rect">
            <a:avLst/>
          </a:prstGeom>
          <a:solidFill>
            <a:srgbClr val="FBEC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TextBox 31">
            <a:extLst>
              <a:ext uri="{FF2B5EF4-FFF2-40B4-BE49-F238E27FC236}">
                <a16:creationId xmlns:a16="http://schemas.microsoft.com/office/drawing/2014/main" id="{3DE16B60-5D58-44DA-51E7-E37D4A1E0A6A}"/>
              </a:ext>
            </a:extLst>
          </p:cNvPr>
          <p:cNvSpPr txBox="1"/>
          <p:nvPr/>
        </p:nvSpPr>
        <p:spPr>
          <a:xfrm>
            <a:off x="640080" y="4407408"/>
            <a:ext cx="4526280" cy="347472"/>
          </a:xfrm>
          <a:prstGeom prst="rect">
            <a:avLst/>
          </a:prstGeom>
          <a:noFill/>
        </p:spPr>
        <p:txBody>
          <a:bodyPr wrap="square" lIns="45720" tIns="18288" rIns="45720" bIns="18288" anchor="t">
            <a:spAutoFit/>
          </a:bodyPr>
          <a:lstStyle/>
          <a:p>
            <a:pPr algn="l"/>
            <a:r>
              <a:rPr sz="1200" b="1" i="0">
                <a:solidFill>
                  <a:srgbClr val="333333"/>
                </a:solidFill>
                <a:latin typeface="Calibri"/>
              </a:rPr>
              <a:t>SISTEMAS CLIENTES</a:t>
            </a:r>
          </a:p>
        </p:txBody>
      </p:sp>
      <p:sp>
        <p:nvSpPr>
          <p:cNvPr id="30" name="TextBox 32">
            <a:extLst>
              <a:ext uri="{FF2B5EF4-FFF2-40B4-BE49-F238E27FC236}">
                <a16:creationId xmlns:a16="http://schemas.microsoft.com/office/drawing/2014/main" id="{F3B1AABE-80D4-6D22-D084-7FC966C572EF}"/>
              </a:ext>
            </a:extLst>
          </p:cNvPr>
          <p:cNvSpPr txBox="1"/>
          <p:nvPr/>
        </p:nvSpPr>
        <p:spPr>
          <a:xfrm>
            <a:off x="5349240" y="4343400"/>
            <a:ext cx="594360" cy="457200"/>
          </a:xfrm>
          <a:prstGeom prst="rect">
            <a:avLst/>
          </a:prstGeom>
          <a:noFill/>
        </p:spPr>
        <p:txBody>
          <a:bodyPr wrap="square" lIns="45720" tIns="18288" rIns="45720" bIns="18288" anchor="t">
            <a:spAutoFit/>
          </a:bodyPr>
          <a:lstStyle/>
          <a:p>
            <a:pPr algn="r"/>
            <a:r>
              <a:rPr sz="2600" b="1" i="0">
                <a:solidFill>
                  <a:srgbClr val="333333"/>
                </a:solidFill>
                <a:latin typeface="Calibri"/>
              </a:rPr>
              <a:t>1</a:t>
            </a:r>
          </a:p>
        </p:txBody>
      </p:sp>
      <p:sp>
        <p:nvSpPr>
          <p:cNvPr id="31" name="Rounded Rectangle 33">
            <a:extLst>
              <a:ext uri="{FF2B5EF4-FFF2-40B4-BE49-F238E27FC236}">
                <a16:creationId xmlns:a16="http://schemas.microsoft.com/office/drawing/2014/main" id="{15D92329-F3FD-85C4-DEFC-7269BB84E8A6}"/>
              </a:ext>
            </a:extLst>
          </p:cNvPr>
          <p:cNvSpPr/>
          <p:nvPr/>
        </p:nvSpPr>
        <p:spPr>
          <a:xfrm>
            <a:off x="640080" y="4846320"/>
            <a:ext cx="1648968" cy="384048"/>
          </a:xfrm>
          <a:prstGeom prst="roundRect">
            <a:avLst/>
          </a:prstGeom>
          <a:solidFill>
            <a:srgbClr val="C98B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4">
            <a:extLst>
              <a:ext uri="{FF2B5EF4-FFF2-40B4-BE49-F238E27FC236}">
                <a16:creationId xmlns:a16="http://schemas.microsoft.com/office/drawing/2014/main" id="{99AE9263-7890-6D1B-9144-C268B4AD8C04}"/>
              </a:ext>
            </a:extLst>
          </p:cNvPr>
          <p:cNvSpPr txBox="1"/>
          <p:nvPr/>
        </p:nvSpPr>
        <p:spPr>
          <a:xfrm>
            <a:off x="640080" y="494293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MYRAP (PORTAL)</a:t>
            </a:r>
          </a:p>
        </p:txBody>
      </p:sp>
      <p:sp>
        <p:nvSpPr>
          <p:cNvPr id="33" name="TextBox 35">
            <a:extLst>
              <a:ext uri="{FF2B5EF4-FFF2-40B4-BE49-F238E27FC236}">
                <a16:creationId xmlns:a16="http://schemas.microsoft.com/office/drawing/2014/main" id="{2F2A1877-9DA5-5C8B-FB5E-E4E7C35EC130}"/>
              </a:ext>
            </a:extLst>
          </p:cNvPr>
          <p:cNvSpPr txBox="1"/>
          <p:nvPr/>
        </p:nvSpPr>
        <p:spPr>
          <a:xfrm>
            <a:off x="640080" y="5897880"/>
            <a:ext cx="5257800" cy="548640"/>
          </a:xfrm>
          <a:prstGeom prst="rect">
            <a:avLst/>
          </a:prstGeom>
          <a:noFill/>
        </p:spPr>
        <p:txBody>
          <a:bodyPr wrap="square" lIns="45720" tIns="18288" rIns="45720" bIns="18288" anchor="t">
            <a:spAutoFit/>
          </a:bodyPr>
          <a:lstStyle/>
          <a:p>
            <a:pPr algn="l"/>
            <a:r>
              <a:rPr sz="900" b="0" i="1">
                <a:solidFill>
                  <a:srgbClr val="333333"/>
                </a:solidFill>
                <a:latin typeface="Calibri"/>
              </a:rPr>
              <a:t>Plataformas que interactúan directamente con los clientes, como portales web y sistemas de atención.</a:t>
            </a:r>
          </a:p>
        </p:txBody>
      </p:sp>
      <p:sp>
        <p:nvSpPr>
          <p:cNvPr id="34" name="Rectangle 36">
            <a:extLst>
              <a:ext uri="{FF2B5EF4-FFF2-40B4-BE49-F238E27FC236}">
                <a16:creationId xmlns:a16="http://schemas.microsoft.com/office/drawing/2014/main" id="{39FEC215-FFA6-3E01-17A2-1A4D16E5BC83}"/>
              </a:ext>
            </a:extLst>
          </p:cNvPr>
          <p:cNvSpPr/>
          <p:nvPr/>
        </p:nvSpPr>
        <p:spPr>
          <a:xfrm>
            <a:off x="6172200" y="4297680"/>
            <a:ext cx="5623560" cy="2240280"/>
          </a:xfrm>
          <a:prstGeom prst="rect">
            <a:avLst/>
          </a:prstGeom>
          <a:solidFill>
            <a:srgbClr val="EAEA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TextBox 37">
            <a:extLst>
              <a:ext uri="{FF2B5EF4-FFF2-40B4-BE49-F238E27FC236}">
                <a16:creationId xmlns:a16="http://schemas.microsoft.com/office/drawing/2014/main" id="{BB26809E-EC52-E564-8644-08AAA1BD6844}"/>
              </a:ext>
            </a:extLst>
          </p:cNvPr>
          <p:cNvSpPr txBox="1"/>
          <p:nvPr/>
        </p:nvSpPr>
        <p:spPr>
          <a:xfrm>
            <a:off x="6400800" y="4407408"/>
            <a:ext cx="4526280" cy="347472"/>
          </a:xfrm>
          <a:prstGeom prst="rect">
            <a:avLst/>
          </a:prstGeom>
          <a:noFill/>
        </p:spPr>
        <p:txBody>
          <a:bodyPr wrap="square" lIns="45720" tIns="18288" rIns="45720" bIns="18288" anchor="t">
            <a:spAutoFit/>
          </a:bodyPr>
          <a:lstStyle/>
          <a:p>
            <a:pPr algn="l"/>
            <a:r>
              <a:rPr sz="1200" b="1" i="0">
                <a:solidFill>
                  <a:srgbClr val="333333"/>
                </a:solidFill>
                <a:latin typeface="Calibri"/>
              </a:rPr>
              <a:t>SISTEMAS USUARIO</a:t>
            </a:r>
          </a:p>
        </p:txBody>
      </p:sp>
      <p:sp>
        <p:nvSpPr>
          <p:cNvPr id="36" name="TextBox 38">
            <a:extLst>
              <a:ext uri="{FF2B5EF4-FFF2-40B4-BE49-F238E27FC236}">
                <a16:creationId xmlns:a16="http://schemas.microsoft.com/office/drawing/2014/main" id="{094BFE1D-BC1C-4417-E4EB-C01CA645C8F4}"/>
              </a:ext>
            </a:extLst>
          </p:cNvPr>
          <p:cNvSpPr txBox="1"/>
          <p:nvPr/>
        </p:nvSpPr>
        <p:spPr>
          <a:xfrm>
            <a:off x="11109960" y="4343400"/>
            <a:ext cx="594360" cy="457200"/>
          </a:xfrm>
          <a:prstGeom prst="rect">
            <a:avLst/>
          </a:prstGeom>
          <a:noFill/>
        </p:spPr>
        <p:txBody>
          <a:bodyPr wrap="square" lIns="45720" tIns="18288" rIns="45720" bIns="18288" anchor="t">
            <a:spAutoFit/>
          </a:bodyPr>
          <a:lstStyle/>
          <a:p>
            <a:pPr algn="r"/>
            <a:r>
              <a:rPr sz="2600" b="1" i="0">
                <a:solidFill>
                  <a:srgbClr val="333333"/>
                </a:solidFill>
                <a:latin typeface="Calibri"/>
              </a:rPr>
              <a:t>5</a:t>
            </a:r>
          </a:p>
        </p:txBody>
      </p:sp>
      <p:sp>
        <p:nvSpPr>
          <p:cNvPr id="37" name="Rounded Rectangle 39">
            <a:extLst>
              <a:ext uri="{FF2B5EF4-FFF2-40B4-BE49-F238E27FC236}">
                <a16:creationId xmlns:a16="http://schemas.microsoft.com/office/drawing/2014/main" id="{90D0786D-C441-8F02-6DEC-23BC29310865}"/>
              </a:ext>
            </a:extLst>
          </p:cNvPr>
          <p:cNvSpPr/>
          <p:nvPr/>
        </p:nvSpPr>
        <p:spPr>
          <a:xfrm>
            <a:off x="6400800" y="4846320"/>
            <a:ext cx="1648968" cy="384048"/>
          </a:xfrm>
          <a:prstGeom prst="roundRect">
            <a:avLst/>
          </a:prstGeom>
          <a:solidFill>
            <a:srgbClr val="6C75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40">
            <a:extLst>
              <a:ext uri="{FF2B5EF4-FFF2-40B4-BE49-F238E27FC236}">
                <a16:creationId xmlns:a16="http://schemas.microsoft.com/office/drawing/2014/main" id="{AE373933-B925-661E-A0AC-3EDDBEE0EFB9}"/>
              </a:ext>
            </a:extLst>
          </p:cNvPr>
          <p:cNvSpPr txBox="1"/>
          <p:nvPr/>
        </p:nvSpPr>
        <p:spPr>
          <a:xfrm>
            <a:off x="6400800" y="4942933"/>
            <a:ext cx="1648968" cy="190821"/>
          </a:xfrm>
          <a:prstGeom prst="rect">
            <a:avLst/>
          </a:prstGeom>
          <a:noFill/>
        </p:spPr>
        <p:txBody>
          <a:bodyPr wrap="square" lIns="45720" tIns="18288" rIns="45720" bIns="18288" anchor="ctr">
            <a:spAutoFit/>
          </a:bodyPr>
          <a:lstStyle>
            <a:defPPr>
              <a:defRPr lang="es-EC"/>
            </a:defPPr>
            <a:lvl1pPr algn="ctr">
              <a:defRPr sz="900" b="1" i="0">
                <a:solidFill>
                  <a:srgbClr val="FFFFFF"/>
                </a:solidFill>
                <a:latin typeface="Calibri"/>
              </a:defRPr>
            </a:lvl1pPr>
          </a:lstStyle>
          <a:p>
            <a:r>
              <a:rPr sz="1000" dirty="0">
                <a:latin typeface="Raleway" pitchFamily="2" charset="0"/>
              </a:rPr>
              <a:t>MICROSOFT 365</a:t>
            </a:r>
          </a:p>
        </p:txBody>
      </p:sp>
      <p:sp>
        <p:nvSpPr>
          <p:cNvPr id="39" name="Rounded Rectangle 41">
            <a:extLst>
              <a:ext uri="{FF2B5EF4-FFF2-40B4-BE49-F238E27FC236}">
                <a16:creationId xmlns:a16="http://schemas.microsoft.com/office/drawing/2014/main" id="{C9B292D5-1646-799C-E4E2-57A033E3D47A}"/>
              </a:ext>
            </a:extLst>
          </p:cNvPr>
          <p:cNvSpPr/>
          <p:nvPr/>
        </p:nvSpPr>
        <p:spPr>
          <a:xfrm>
            <a:off x="8122920" y="4846320"/>
            <a:ext cx="1648968" cy="384048"/>
          </a:xfrm>
          <a:prstGeom prst="roundRect">
            <a:avLst/>
          </a:prstGeom>
          <a:solidFill>
            <a:srgbClr val="6C75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0" name="TextBox 42">
            <a:extLst>
              <a:ext uri="{FF2B5EF4-FFF2-40B4-BE49-F238E27FC236}">
                <a16:creationId xmlns:a16="http://schemas.microsoft.com/office/drawing/2014/main" id="{ED3F1815-E34E-BEB4-1282-ECD05375DC2D}"/>
              </a:ext>
            </a:extLst>
          </p:cNvPr>
          <p:cNvSpPr txBox="1"/>
          <p:nvPr/>
        </p:nvSpPr>
        <p:spPr>
          <a:xfrm>
            <a:off x="8122920" y="494293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EXCEL</a:t>
            </a:r>
          </a:p>
        </p:txBody>
      </p:sp>
      <p:sp>
        <p:nvSpPr>
          <p:cNvPr id="41" name="Rounded Rectangle 43">
            <a:extLst>
              <a:ext uri="{FF2B5EF4-FFF2-40B4-BE49-F238E27FC236}">
                <a16:creationId xmlns:a16="http://schemas.microsoft.com/office/drawing/2014/main" id="{09525868-D99C-EBAA-A523-56A8E358E696}"/>
              </a:ext>
            </a:extLst>
          </p:cNvPr>
          <p:cNvSpPr/>
          <p:nvPr/>
        </p:nvSpPr>
        <p:spPr>
          <a:xfrm>
            <a:off x="9845040" y="4846320"/>
            <a:ext cx="1648968" cy="384048"/>
          </a:xfrm>
          <a:prstGeom prst="roundRect">
            <a:avLst/>
          </a:prstGeom>
          <a:solidFill>
            <a:srgbClr val="6C75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TextBox 44">
            <a:extLst>
              <a:ext uri="{FF2B5EF4-FFF2-40B4-BE49-F238E27FC236}">
                <a16:creationId xmlns:a16="http://schemas.microsoft.com/office/drawing/2014/main" id="{ED880FC8-4E17-6341-6F67-0E95F9DDB8D7}"/>
              </a:ext>
            </a:extLst>
          </p:cNvPr>
          <p:cNvSpPr txBox="1"/>
          <p:nvPr/>
        </p:nvSpPr>
        <p:spPr>
          <a:xfrm>
            <a:off x="9845040" y="494293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FACT. ELECTRÓNICA</a:t>
            </a:r>
          </a:p>
        </p:txBody>
      </p:sp>
      <p:sp>
        <p:nvSpPr>
          <p:cNvPr id="43" name="Rounded Rectangle 45">
            <a:extLst>
              <a:ext uri="{FF2B5EF4-FFF2-40B4-BE49-F238E27FC236}">
                <a16:creationId xmlns:a16="http://schemas.microsoft.com/office/drawing/2014/main" id="{41A8307C-2C41-A8D4-0462-29F034C07467}"/>
              </a:ext>
            </a:extLst>
          </p:cNvPr>
          <p:cNvSpPr/>
          <p:nvPr/>
        </p:nvSpPr>
        <p:spPr>
          <a:xfrm>
            <a:off x="6400800" y="5303520"/>
            <a:ext cx="1648968" cy="384048"/>
          </a:xfrm>
          <a:prstGeom prst="roundRect">
            <a:avLst/>
          </a:prstGeom>
          <a:solidFill>
            <a:srgbClr val="6C75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TextBox 46">
            <a:extLst>
              <a:ext uri="{FF2B5EF4-FFF2-40B4-BE49-F238E27FC236}">
                <a16:creationId xmlns:a16="http://schemas.microsoft.com/office/drawing/2014/main" id="{33B9F7AC-FCBA-D25F-3542-36BB327036CE}"/>
              </a:ext>
            </a:extLst>
          </p:cNvPr>
          <p:cNvSpPr txBox="1"/>
          <p:nvPr/>
        </p:nvSpPr>
        <p:spPr>
          <a:xfrm>
            <a:off x="6400800" y="540013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CANVA</a:t>
            </a:r>
          </a:p>
        </p:txBody>
      </p:sp>
      <p:sp>
        <p:nvSpPr>
          <p:cNvPr id="45" name="Rounded Rectangle 47">
            <a:extLst>
              <a:ext uri="{FF2B5EF4-FFF2-40B4-BE49-F238E27FC236}">
                <a16:creationId xmlns:a16="http://schemas.microsoft.com/office/drawing/2014/main" id="{F5E85987-0AC4-1CB7-C428-429C60F2D63F}"/>
              </a:ext>
            </a:extLst>
          </p:cNvPr>
          <p:cNvSpPr/>
          <p:nvPr/>
        </p:nvSpPr>
        <p:spPr>
          <a:xfrm>
            <a:off x="8122920" y="5303520"/>
            <a:ext cx="1648968" cy="384048"/>
          </a:xfrm>
          <a:prstGeom prst="roundRect">
            <a:avLst/>
          </a:prstGeom>
          <a:solidFill>
            <a:srgbClr val="6C75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TextBox 48">
            <a:extLst>
              <a:ext uri="{FF2B5EF4-FFF2-40B4-BE49-F238E27FC236}">
                <a16:creationId xmlns:a16="http://schemas.microsoft.com/office/drawing/2014/main" id="{0DA6DC6F-C88B-AE48-0BBA-9BBF997B0F1F}"/>
              </a:ext>
            </a:extLst>
          </p:cNvPr>
          <p:cNvSpPr txBox="1"/>
          <p:nvPr/>
        </p:nvSpPr>
        <p:spPr>
          <a:xfrm>
            <a:off x="8122920" y="5400133"/>
            <a:ext cx="1648968" cy="190821"/>
          </a:xfrm>
          <a:prstGeom prst="rect">
            <a:avLst/>
          </a:prstGeom>
          <a:noFill/>
        </p:spPr>
        <p:txBody>
          <a:bodyPr wrap="square" lIns="45720" tIns="18288" rIns="45720" bIns="18288" anchor="ctr">
            <a:spAutoFit/>
          </a:bodyPr>
          <a:lstStyle/>
          <a:p>
            <a:pPr algn="ctr"/>
            <a:r>
              <a:rPr sz="1000" b="1" dirty="0">
                <a:solidFill>
                  <a:srgbClr val="FFFFFF"/>
                </a:solidFill>
                <a:latin typeface="Raleway" pitchFamily="2" charset="0"/>
              </a:rPr>
              <a:t>GITHUB</a:t>
            </a:r>
          </a:p>
        </p:txBody>
      </p:sp>
      <p:sp>
        <p:nvSpPr>
          <p:cNvPr id="47" name="TextBox 49">
            <a:extLst>
              <a:ext uri="{FF2B5EF4-FFF2-40B4-BE49-F238E27FC236}">
                <a16:creationId xmlns:a16="http://schemas.microsoft.com/office/drawing/2014/main" id="{64392D30-B778-CE69-C4FE-E8445EA31561}"/>
              </a:ext>
            </a:extLst>
          </p:cNvPr>
          <p:cNvSpPr txBox="1"/>
          <p:nvPr/>
        </p:nvSpPr>
        <p:spPr>
          <a:xfrm>
            <a:off x="6400800" y="5897880"/>
            <a:ext cx="5257800" cy="548640"/>
          </a:xfrm>
          <a:prstGeom prst="rect">
            <a:avLst/>
          </a:prstGeom>
          <a:noFill/>
        </p:spPr>
        <p:txBody>
          <a:bodyPr wrap="square" lIns="45720" tIns="18288" rIns="45720" bIns="18288" anchor="t">
            <a:spAutoFit/>
          </a:bodyPr>
          <a:lstStyle/>
          <a:p>
            <a:pPr algn="l"/>
            <a:r>
              <a:rPr sz="900" b="0" i="1">
                <a:solidFill>
                  <a:srgbClr val="333333"/>
                </a:solidFill>
                <a:latin typeface="Calibri"/>
              </a:rPr>
              <a:t>Herramientas de productividad, ofimática y comunicación utilizadas por los colaboradores.</a:t>
            </a:r>
          </a:p>
        </p:txBody>
      </p:sp>
    </p:spTree>
    <p:extLst>
      <p:ext uri="{BB962C8B-B14F-4D97-AF65-F5344CB8AC3E}">
        <p14:creationId xmlns:p14="http://schemas.microsoft.com/office/powerpoint/2010/main" val="109571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22468-A480-47C7-9BE8-B135A151747C}"/>
            </a:ext>
          </a:extLst>
        </p:cNvPr>
        <p:cNvGrpSpPr/>
        <p:nvPr/>
      </p:nvGrpSpPr>
      <p:grpSpPr>
        <a:xfrm>
          <a:off x="0" y="0"/>
          <a:ext cx="0" cy="0"/>
          <a:chOff x="0" y="0"/>
          <a:chExt cx="0" cy="0"/>
        </a:xfrm>
      </p:grpSpPr>
      <p:pic>
        <p:nvPicPr>
          <p:cNvPr id="13" name="Imagen 12">
            <a:extLst>
              <a:ext uri="{FF2B5EF4-FFF2-40B4-BE49-F238E27FC236}">
                <a16:creationId xmlns:a16="http://schemas.microsoft.com/office/drawing/2014/main" id="{8815DD8E-3EC8-4EE9-0216-7ECCAF87F376}"/>
              </a:ext>
            </a:extLst>
          </p:cNvPr>
          <p:cNvPicPr>
            <a:picLocks noChangeAspect="1"/>
          </p:cNvPicPr>
          <p:nvPr/>
        </p:nvPicPr>
        <p:blipFill>
          <a:blip r:embed="rId3">
            <a:extLst>
              <a:ext uri="{28A0092B-C50C-407E-A947-70E740481C1C}">
                <a14:useLocalDpi xmlns:a14="http://schemas.microsoft.com/office/drawing/2010/main" val="0"/>
              </a:ext>
            </a:extLst>
          </a:blip>
          <a:srcRect t="7198"/>
          <a:stretch>
            <a:fillRect/>
          </a:stretch>
        </p:blipFill>
        <p:spPr>
          <a:xfrm>
            <a:off x="1167414" y="1361601"/>
            <a:ext cx="10018451" cy="3423571"/>
          </a:xfrm>
          <a:prstGeom prst="rect">
            <a:avLst/>
          </a:prstGeom>
        </p:spPr>
      </p:pic>
      <p:sp>
        <p:nvSpPr>
          <p:cNvPr id="12" name="CuadroTexto 11">
            <a:extLst>
              <a:ext uri="{FF2B5EF4-FFF2-40B4-BE49-F238E27FC236}">
                <a16:creationId xmlns:a16="http://schemas.microsoft.com/office/drawing/2014/main" id="{FE2D92A1-D248-1065-ECA6-00D84DA18EF5}"/>
              </a:ext>
            </a:extLst>
          </p:cNvPr>
          <p:cNvSpPr txBox="1"/>
          <p:nvPr/>
        </p:nvSpPr>
        <p:spPr>
          <a:xfrm>
            <a:off x="330730" y="866624"/>
            <a:ext cx="11565995" cy="523220"/>
          </a:xfrm>
          <a:prstGeom prst="rect">
            <a:avLst/>
          </a:prstGeom>
          <a:noFill/>
        </p:spPr>
        <p:txBody>
          <a:bodyPr wrap="square" rtlCol="0">
            <a:spAutoFit/>
          </a:bodyPr>
          <a:lstStyle/>
          <a:p>
            <a:r>
              <a:rPr lang="es-EC" sz="1400" dirty="0">
                <a:latin typeface="Raleway" pitchFamily="2" charset="0"/>
              </a:rPr>
              <a:t>Con base a las 4 categorías de sistemas, se construyó el mapa de interconexiones entre las distintas unidades pertenecientes a este segmento:</a:t>
            </a:r>
          </a:p>
        </p:txBody>
      </p:sp>
      <p:sp>
        <p:nvSpPr>
          <p:cNvPr id="8" name="Google Shape;76;p3">
            <a:extLst>
              <a:ext uri="{FF2B5EF4-FFF2-40B4-BE49-F238E27FC236}">
                <a16:creationId xmlns:a16="http://schemas.microsoft.com/office/drawing/2014/main" id="{496F5DFD-93D9-5538-BF8A-308129A1B964}"/>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dirty="0">
                <a:solidFill>
                  <a:srgbClr val="2D8BE3"/>
                </a:solidFill>
                <a:latin typeface="Raleway SemiBold"/>
                <a:ea typeface="Raleway SemiBold"/>
                <a:cs typeface="Raleway SemiBold"/>
                <a:sym typeface="Raleway SemiBold"/>
              </a:rPr>
              <a:t>Interconexiones</a:t>
            </a:r>
            <a:endParaRPr sz="1600" b="1" i="0" u="none" strike="noStrike" cap="none" dirty="0">
              <a:solidFill>
                <a:srgbClr val="2D8BE3"/>
              </a:solidFill>
              <a:latin typeface="Raleway SemiBold"/>
              <a:ea typeface="Raleway SemiBold"/>
              <a:cs typeface="Raleway SemiBold"/>
              <a:sym typeface="Raleway SemiBold"/>
            </a:endParaRPr>
          </a:p>
        </p:txBody>
      </p:sp>
      <p:sp>
        <p:nvSpPr>
          <p:cNvPr id="9" name="Google Shape;77;p3">
            <a:extLst>
              <a:ext uri="{FF2B5EF4-FFF2-40B4-BE49-F238E27FC236}">
                <a16:creationId xmlns:a16="http://schemas.microsoft.com/office/drawing/2014/main" id="{81DFB04F-D731-CCAB-A449-D8F6B1CA5787}"/>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dirty="0">
                <a:solidFill>
                  <a:srgbClr val="002D6C"/>
                </a:solidFill>
                <a:latin typeface="Raleway Light"/>
                <a:ea typeface="Raleway Light"/>
                <a:cs typeface="Raleway Light"/>
                <a:sym typeface="Raleway Light"/>
              </a:rPr>
              <a:t>MAPA DE SISTEMAS</a:t>
            </a:r>
            <a:endParaRPr sz="2400" b="0" i="0" u="none" strike="noStrike" cap="none" dirty="0">
              <a:solidFill>
                <a:srgbClr val="002D6C"/>
              </a:solidFill>
              <a:latin typeface="Raleway Light"/>
              <a:ea typeface="Raleway Light"/>
              <a:cs typeface="Raleway Light"/>
              <a:sym typeface="Raleway Light"/>
            </a:endParaRPr>
          </a:p>
        </p:txBody>
      </p:sp>
      <p:sp>
        <p:nvSpPr>
          <p:cNvPr id="15" name="CuadroTexto 102">
            <a:extLst>
              <a:ext uri="{FF2B5EF4-FFF2-40B4-BE49-F238E27FC236}">
                <a16:creationId xmlns:a16="http://schemas.microsoft.com/office/drawing/2014/main" id="{FF7E7CC7-375A-F8CB-C849-06A0875A5B3E}"/>
              </a:ext>
            </a:extLst>
          </p:cNvPr>
          <p:cNvSpPr txBox="1"/>
          <p:nvPr/>
        </p:nvSpPr>
        <p:spPr>
          <a:xfrm>
            <a:off x="174594" y="4718622"/>
            <a:ext cx="11842811" cy="1754326"/>
          </a:xfrm>
          <a:prstGeom prst="rect">
            <a:avLst/>
          </a:prstGeom>
          <a:solidFill>
            <a:schemeClr val="bg1"/>
          </a:solidFill>
          <a:ln w="12700">
            <a:noFill/>
          </a:ln>
        </p:spPr>
        <p:txBody>
          <a:bodyPr wrap="square" rtlCol="0">
            <a:spAutoFit/>
          </a:bodyPr>
          <a:lstStyle/>
          <a:p>
            <a:pPr marL="0" marR="0" lvl="0" indent="-193675" algn="just" defTabSz="914400" rtl="0" eaLnBrk="1" fontAlgn="auto" latinLnBrk="0" hangingPunct="1">
              <a:lnSpc>
                <a:spcPct val="100000"/>
              </a:lnSpc>
              <a:spcBef>
                <a:spcPts val="0"/>
              </a:spcBef>
              <a:spcAft>
                <a:spcPts val="0"/>
              </a:spcAft>
              <a:buClrTx/>
              <a:buSzTx/>
              <a:buFontTx/>
              <a:buNone/>
              <a:tabLst/>
              <a:defRPr/>
            </a:pPr>
            <a:r>
              <a:rPr lang="es-ES" sz="1200" b="1" dirty="0">
                <a:solidFill>
                  <a:srgbClr val="C00000"/>
                </a:solidFill>
                <a:latin typeface="Raleway" pitchFamily="2" charset="0"/>
              </a:rPr>
              <a:t>Área de oportunidad</a:t>
            </a:r>
            <a:r>
              <a:rPr kumimoji="0" lang="es-ES" sz="1200" b="1" i="0" u="none" strike="noStrike" kern="1200" cap="none" spc="0" normalizeH="0" baseline="0" noProof="0" dirty="0">
                <a:ln>
                  <a:noFill/>
                </a:ln>
                <a:solidFill>
                  <a:srgbClr val="C00000"/>
                </a:solidFill>
                <a:effectLst/>
                <a:uLnTx/>
                <a:uFillTx/>
                <a:latin typeface="Raleway" pitchFamily="2" charset="0"/>
              </a:rPr>
              <a:t>:</a:t>
            </a:r>
          </a:p>
          <a:p>
            <a:pPr indent="-193675" algn="just">
              <a:defRPr/>
            </a:pPr>
            <a:r>
              <a:rPr lang="es-ES" sz="1200" b="1" dirty="0">
                <a:solidFill>
                  <a:srgbClr val="00345A"/>
                </a:solidFill>
                <a:latin typeface="Raleway" pitchFamily="2" charset="0"/>
              </a:rPr>
              <a:t>Integración SAP y </a:t>
            </a:r>
            <a:r>
              <a:rPr lang="es-ES" sz="1200" b="1" dirty="0" err="1">
                <a:solidFill>
                  <a:srgbClr val="00345A"/>
                </a:solidFill>
                <a:latin typeface="Raleway" pitchFamily="2" charset="0"/>
              </a:rPr>
              <a:t>MyRap</a:t>
            </a:r>
            <a:endParaRPr lang="es-ES" sz="1200" b="1" dirty="0">
              <a:solidFill>
                <a:srgbClr val="00345A"/>
              </a:solidFill>
              <a:latin typeface="Raleway" pitchFamily="2" charset="0"/>
            </a:endParaRPr>
          </a:p>
          <a:p>
            <a:pPr marL="171450" indent="-171450" algn="just">
              <a:buFont typeface="Arial" panose="020B0604020202020204" pitchFamily="34" charset="0"/>
              <a:buChar char="•"/>
            </a:pPr>
            <a:r>
              <a:rPr lang="es-MX" sz="1200" dirty="0" err="1">
                <a:latin typeface="Raleway" pitchFamily="2" charset="0"/>
              </a:rPr>
              <a:t>Rent</a:t>
            </a:r>
            <a:r>
              <a:rPr lang="es-MX" sz="1200" dirty="0">
                <a:latin typeface="Raleway" pitchFamily="2" charset="0"/>
              </a:rPr>
              <a:t> a Pallet ha construido una integración directa entre sus dos sistemas </a:t>
            </a:r>
            <a:r>
              <a:rPr lang="es-MX" sz="1200" dirty="0" err="1">
                <a:latin typeface="Raleway" pitchFamily="2" charset="0"/>
              </a:rPr>
              <a:t>core</a:t>
            </a:r>
            <a:r>
              <a:rPr lang="es-MX" sz="1200" dirty="0">
                <a:latin typeface="Raleway" pitchFamily="2" charset="0"/>
              </a:rPr>
              <a:t> mediante la API </a:t>
            </a:r>
            <a:r>
              <a:rPr lang="es-MX" sz="1200" dirty="0" err="1">
                <a:latin typeface="Raleway" pitchFamily="2" charset="0"/>
              </a:rPr>
              <a:t>Service</a:t>
            </a:r>
            <a:r>
              <a:rPr lang="es-MX" sz="1200" dirty="0">
                <a:latin typeface="Raleway" pitchFamily="2" charset="0"/>
              </a:rPr>
              <a:t> </a:t>
            </a:r>
            <a:r>
              <a:rPr lang="es-MX" sz="1200" dirty="0" err="1">
                <a:latin typeface="Raleway" pitchFamily="2" charset="0"/>
              </a:rPr>
              <a:t>Layer</a:t>
            </a:r>
            <a:r>
              <a:rPr lang="es-MX" sz="1200" dirty="0">
                <a:latin typeface="Raleway" pitchFamily="2" charset="0"/>
              </a:rPr>
              <a:t> de SAP, lo que permite que </a:t>
            </a:r>
            <a:r>
              <a:rPr lang="es-MX" sz="1200" dirty="0" err="1">
                <a:latin typeface="Raleway" pitchFamily="2" charset="0"/>
              </a:rPr>
              <a:t>MyRap</a:t>
            </a:r>
            <a:r>
              <a:rPr lang="es-MX" sz="1200" dirty="0">
                <a:latin typeface="Raleway" pitchFamily="2" charset="0"/>
              </a:rPr>
              <a:t> envíe transacciones a SAP en tiempo real y que ambas plataformas compartan información operativa de forma automática, sin embargo, la integración no opera de forma completamente simétrica. </a:t>
            </a:r>
          </a:p>
          <a:p>
            <a:pPr marL="171450" indent="-171450" algn="just">
              <a:buFont typeface="Arial" panose="020B0604020202020204" pitchFamily="34" charset="0"/>
              <a:buChar char="•"/>
            </a:pPr>
            <a:r>
              <a:rPr lang="es-MX" sz="1200" dirty="0">
                <a:latin typeface="Raleway" pitchFamily="2" charset="0"/>
              </a:rPr>
              <a:t>Existen movimientos que se registran directamente en SAP, ajustes contables, correcciones de inventario, regularizaciones, que no se propagan automáticamente hacia </a:t>
            </a:r>
            <a:r>
              <a:rPr lang="es-MX" sz="1200" dirty="0" err="1">
                <a:latin typeface="Raleway" pitchFamily="2" charset="0"/>
              </a:rPr>
              <a:t>MyRap</a:t>
            </a:r>
            <a:r>
              <a:rPr lang="es-MX" sz="1200" dirty="0">
                <a:latin typeface="Raleway" pitchFamily="2" charset="0"/>
              </a:rPr>
              <a:t>. Esa asimetría acumulada en el tiempo produce que ante la misma realidad operativa, los dos sistemas muestren cifras distintas. El inventario de un cliente puede marcar cero en SAP y mil unidades en </a:t>
            </a:r>
            <a:r>
              <a:rPr lang="es-MX" sz="1200" dirty="0" err="1">
                <a:latin typeface="Raleway" pitchFamily="2" charset="0"/>
              </a:rPr>
              <a:t>MyRap</a:t>
            </a:r>
            <a:r>
              <a:rPr lang="es-MX" sz="1200" dirty="0">
                <a:latin typeface="Raleway" pitchFamily="2" charset="0"/>
              </a:rPr>
              <a:t> al mismo tiempo, sin que ninguno de los dos esté equivocado en su propia lógica. La consecuencia es la necesidad de procesos manuales de reconciliación periódica para cerrar esa brecha, con el costo operativo y el riesgo de error que eso implica.</a:t>
            </a:r>
          </a:p>
        </p:txBody>
      </p:sp>
      <p:pic>
        <p:nvPicPr>
          <p:cNvPr id="10" name="Imagen 9" descr="Icono&#10;&#10;Descripción generada automáticamente">
            <a:extLst>
              <a:ext uri="{FF2B5EF4-FFF2-40B4-BE49-F238E27FC236}">
                <a16:creationId xmlns:a16="http://schemas.microsoft.com/office/drawing/2014/main" id="{39E90375-D90F-BF02-F00D-5C4F26B99336}"/>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326830" y="1635640"/>
            <a:ext cx="270542" cy="202151"/>
          </a:xfrm>
          <a:prstGeom prst="rect">
            <a:avLst/>
          </a:prstGeom>
        </p:spPr>
      </p:pic>
    </p:spTree>
    <p:extLst>
      <p:ext uri="{BB962C8B-B14F-4D97-AF65-F5344CB8AC3E}">
        <p14:creationId xmlns:p14="http://schemas.microsoft.com/office/powerpoint/2010/main" val="3697798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7AF2F-FA05-B249-009D-C26400889CFA}"/>
            </a:ext>
          </a:extLst>
        </p:cNvPr>
        <p:cNvGrpSpPr/>
        <p:nvPr/>
      </p:nvGrpSpPr>
      <p:grpSpPr>
        <a:xfrm>
          <a:off x="0" y="0"/>
          <a:ext cx="0" cy="0"/>
          <a:chOff x="0" y="0"/>
          <a:chExt cx="0" cy="0"/>
        </a:xfrm>
      </p:grpSpPr>
      <p:pic>
        <p:nvPicPr>
          <p:cNvPr id="13" name="Imagen 12">
            <a:extLst>
              <a:ext uri="{FF2B5EF4-FFF2-40B4-BE49-F238E27FC236}">
                <a16:creationId xmlns:a16="http://schemas.microsoft.com/office/drawing/2014/main" id="{C1A54A49-D548-0A4C-348C-8F7B179F9135}"/>
              </a:ext>
            </a:extLst>
          </p:cNvPr>
          <p:cNvPicPr>
            <a:picLocks noChangeAspect="1"/>
          </p:cNvPicPr>
          <p:nvPr/>
        </p:nvPicPr>
        <p:blipFill>
          <a:blip r:embed="rId3">
            <a:extLst>
              <a:ext uri="{28A0092B-C50C-407E-A947-70E740481C1C}">
                <a14:useLocalDpi xmlns:a14="http://schemas.microsoft.com/office/drawing/2010/main" val="0"/>
              </a:ext>
            </a:extLst>
          </a:blip>
          <a:srcRect t="7198"/>
          <a:stretch>
            <a:fillRect/>
          </a:stretch>
        </p:blipFill>
        <p:spPr>
          <a:xfrm>
            <a:off x="1167414" y="1361601"/>
            <a:ext cx="10018451" cy="3423571"/>
          </a:xfrm>
          <a:prstGeom prst="rect">
            <a:avLst/>
          </a:prstGeom>
        </p:spPr>
      </p:pic>
      <p:sp>
        <p:nvSpPr>
          <p:cNvPr id="12" name="CuadroTexto 11">
            <a:extLst>
              <a:ext uri="{FF2B5EF4-FFF2-40B4-BE49-F238E27FC236}">
                <a16:creationId xmlns:a16="http://schemas.microsoft.com/office/drawing/2014/main" id="{ED9F7B8E-1ED1-3BFB-FA3A-224FC2350FB3}"/>
              </a:ext>
            </a:extLst>
          </p:cNvPr>
          <p:cNvSpPr txBox="1"/>
          <p:nvPr/>
        </p:nvSpPr>
        <p:spPr>
          <a:xfrm>
            <a:off x="330730" y="866624"/>
            <a:ext cx="11565995" cy="523220"/>
          </a:xfrm>
          <a:prstGeom prst="rect">
            <a:avLst/>
          </a:prstGeom>
          <a:noFill/>
        </p:spPr>
        <p:txBody>
          <a:bodyPr wrap="square" rtlCol="0">
            <a:spAutoFit/>
          </a:bodyPr>
          <a:lstStyle/>
          <a:p>
            <a:r>
              <a:rPr lang="es-EC" sz="1400" dirty="0">
                <a:latin typeface="Raleway" pitchFamily="2" charset="0"/>
              </a:rPr>
              <a:t>Con base a las 4 categorías de sistemas, se construyó el mapa de interconexiones entre las distintas unidades pertenecientes a este segmento:</a:t>
            </a:r>
          </a:p>
        </p:txBody>
      </p:sp>
      <p:sp>
        <p:nvSpPr>
          <p:cNvPr id="8" name="Google Shape;76;p3">
            <a:extLst>
              <a:ext uri="{FF2B5EF4-FFF2-40B4-BE49-F238E27FC236}">
                <a16:creationId xmlns:a16="http://schemas.microsoft.com/office/drawing/2014/main" id="{2DF3F3A8-1ACF-1DF6-E3DD-0656AA8E13A1}"/>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dirty="0">
                <a:solidFill>
                  <a:srgbClr val="2D8BE3"/>
                </a:solidFill>
                <a:latin typeface="Raleway SemiBold"/>
                <a:ea typeface="Raleway SemiBold"/>
                <a:cs typeface="Raleway SemiBold"/>
                <a:sym typeface="Raleway SemiBold"/>
              </a:rPr>
              <a:t>Interconexiones</a:t>
            </a:r>
            <a:endParaRPr sz="1600" b="1" i="0" u="none" strike="noStrike" cap="none" dirty="0">
              <a:solidFill>
                <a:srgbClr val="2D8BE3"/>
              </a:solidFill>
              <a:latin typeface="Raleway SemiBold"/>
              <a:ea typeface="Raleway SemiBold"/>
              <a:cs typeface="Raleway SemiBold"/>
              <a:sym typeface="Raleway SemiBold"/>
            </a:endParaRPr>
          </a:p>
        </p:txBody>
      </p:sp>
      <p:sp>
        <p:nvSpPr>
          <p:cNvPr id="9" name="Google Shape;77;p3">
            <a:extLst>
              <a:ext uri="{FF2B5EF4-FFF2-40B4-BE49-F238E27FC236}">
                <a16:creationId xmlns:a16="http://schemas.microsoft.com/office/drawing/2014/main" id="{E7DDA043-CF81-E572-4B13-706809DA67C1}"/>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dirty="0">
                <a:solidFill>
                  <a:srgbClr val="002D6C"/>
                </a:solidFill>
                <a:latin typeface="Raleway Light"/>
                <a:ea typeface="Raleway Light"/>
                <a:cs typeface="Raleway Light"/>
                <a:sym typeface="Raleway Light"/>
              </a:rPr>
              <a:t>MAPA DE SISTEMAS</a:t>
            </a:r>
            <a:endParaRPr sz="2400" b="0" i="0" u="none" strike="noStrike" cap="none" dirty="0">
              <a:solidFill>
                <a:srgbClr val="002D6C"/>
              </a:solidFill>
              <a:latin typeface="Raleway Light"/>
              <a:ea typeface="Raleway Light"/>
              <a:cs typeface="Raleway Light"/>
              <a:sym typeface="Raleway Light"/>
            </a:endParaRPr>
          </a:p>
        </p:txBody>
      </p:sp>
      <p:sp>
        <p:nvSpPr>
          <p:cNvPr id="15" name="CuadroTexto 102">
            <a:extLst>
              <a:ext uri="{FF2B5EF4-FFF2-40B4-BE49-F238E27FC236}">
                <a16:creationId xmlns:a16="http://schemas.microsoft.com/office/drawing/2014/main" id="{2421D88D-D341-E774-3CB7-C1D331D986B7}"/>
              </a:ext>
            </a:extLst>
          </p:cNvPr>
          <p:cNvSpPr txBox="1"/>
          <p:nvPr/>
        </p:nvSpPr>
        <p:spPr>
          <a:xfrm>
            <a:off x="174594" y="4718622"/>
            <a:ext cx="11842811" cy="1938992"/>
          </a:xfrm>
          <a:prstGeom prst="rect">
            <a:avLst/>
          </a:prstGeom>
          <a:solidFill>
            <a:schemeClr val="bg1"/>
          </a:solidFill>
          <a:ln w="12700">
            <a:noFill/>
          </a:ln>
        </p:spPr>
        <p:txBody>
          <a:bodyPr wrap="square" rtlCol="0">
            <a:spAutoFit/>
          </a:bodyPr>
          <a:lstStyle/>
          <a:p>
            <a:pPr marL="0" marR="0" lvl="0" indent="-193675" algn="just" defTabSz="914400" rtl="0" eaLnBrk="1" fontAlgn="auto" latinLnBrk="0" hangingPunct="1">
              <a:lnSpc>
                <a:spcPct val="100000"/>
              </a:lnSpc>
              <a:spcBef>
                <a:spcPts val="0"/>
              </a:spcBef>
              <a:spcAft>
                <a:spcPts val="0"/>
              </a:spcAft>
              <a:buClrTx/>
              <a:buSzTx/>
              <a:buFontTx/>
              <a:buNone/>
              <a:tabLst/>
              <a:defRPr/>
            </a:pPr>
            <a:r>
              <a:rPr lang="es-ES" sz="1200" b="1" dirty="0">
                <a:solidFill>
                  <a:srgbClr val="C00000"/>
                </a:solidFill>
                <a:latin typeface="Raleway" pitchFamily="2" charset="0"/>
              </a:rPr>
              <a:t>Área de oportunidad</a:t>
            </a:r>
            <a:r>
              <a:rPr kumimoji="0" lang="es-ES" sz="1200" b="1" i="0" u="none" strike="noStrike" kern="1200" cap="none" spc="0" normalizeH="0" baseline="0" noProof="0" dirty="0">
                <a:ln>
                  <a:noFill/>
                </a:ln>
                <a:solidFill>
                  <a:srgbClr val="C00000"/>
                </a:solidFill>
                <a:effectLst/>
                <a:uLnTx/>
                <a:uFillTx/>
                <a:latin typeface="Raleway" pitchFamily="2" charset="0"/>
              </a:rPr>
              <a:t>:</a:t>
            </a:r>
          </a:p>
          <a:p>
            <a:pPr indent="-193675" algn="just">
              <a:defRPr/>
            </a:pPr>
            <a:r>
              <a:rPr lang="es-ES" sz="1200" b="1" dirty="0">
                <a:solidFill>
                  <a:srgbClr val="00345A"/>
                </a:solidFill>
                <a:latin typeface="Raleway" pitchFamily="2" charset="0"/>
              </a:rPr>
              <a:t>Indicadores y centralización de datos.</a:t>
            </a:r>
          </a:p>
          <a:p>
            <a:pPr marL="171450" indent="-171450" algn="just">
              <a:buFont typeface="Arial" panose="020B0604020202020204" pitchFamily="34" charset="0"/>
              <a:buChar char="•"/>
            </a:pPr>
            <a:r>
              <a:rPr lang="es-MX" sz="1200" dirty="0" err="1">
                <a:latin typeface="Raleway" pitchFamily="2" charset="0"/>
              </a:rPr>
              <a:t>Rent</a:t>
            </a:r>
            <a:r>
              <a:rPr lang="es-MX" sz="1200" dirty="0">
                <a:latin typeface="Raleway" pitchFamily="2" charset="0"/>
              </a:rPr>
              <a:t> a Pallet no cuenta hoy con un modelo de gobernanza de datos ni con una capa centralizada que integre, valide y estandarice la información antes de que llegue a los reportes y </a:t>
            </a:r>
            <a:r>
              <a:rPr lang="es-MX" sz="1200" dirty="0" err="1">
                <a:latin typeface="Raleway" pitchFamily="2" charset="0"/>
              </a:rPr>
              <a:t>dashboards</a:t>
            </a:r>
            <a:r>
              <a:rPr lang="es-MX" sz="1200" dirty="0">
                <a:latin typeface="Raleway" pitchFamily="2" charset="0"/>
              </a:rPr>
              <a:t>. La reportería corporativa se construye mediante conexiones ODBC directas a las bases de datos de SAP y </a:t>
            </a:r>
            <a:r>
              <a:rPr lang="es-MX" sz="1200" dirty="0" err="1">
                <a:latin typeface="Raleway" pitchFamily="2" charset="0"/>
              </a:rPr>
              <a:t>MyRap</a:t>
            </a:r>
            <a:r>
              <a:rPr lang="es-MX" sz="1200" dirty="0">
                <a:latin typeface="Raleway" pitchFamily="2" charset="0"/>
              </a:rPr>
              <a:t>, establecidas desde máquinas individuales y sin un repositorio intermedio. Esto significa que no existe una versión oficial del dato: cada reporte es una consulta independiente lanzada en un momento distinto del tiempo. Dos reportes del mismo indicador, generados por distintas personas en distintos momentos, pueden arrojar cifras diferentes sin que ninguno sea técnicamente incorrecto.</a:t>
            </a:r>
          </a:p>
          <a:p>
            <a:pPr marL="171450" indent="-171450" algn="just">
              <a:buFont typeface="Arial" panose="020B0604020202020204" pitchFamily="34" charset="0"/>
              <a:buChar char="•"/>
            </a:pPr>
            <a:r>
              <a:rPr lang="es-MX" sz="1200" dirty="0">
                <a:latin typeface="Raleway" pitchFamily="2" charset="0"/>
              </a:rPr>
              <a:t>A esto se suma la ausencia de definiciones estándar para los principales indicadores del negocio. No hay una fuente única que responda, por ejemplo, qué es el inventario disponible, cómo se calcula la tarifa efectiva por cliente o cuál es el criterio para cerrar un período contable. Sin esas definiciones compartidas, cada área interpreta y reconstruye los datos con criterios propios, lo que genera versiones paralelas y dificulta la comparación, la auditoría y la toma de decisiones conjunta.</a:t>
            </a:r>
          </a:p>
        </p:txBody>
      </p:sp>
      <p:pic>
        <p:nvPicPr>
          <p:cNvPr id="2" name="Imagen 1" descr="Icono&#10;&#10;Descripción generada automáticamente">
            <a:extLst>
              <a:ext uri="{FF2B5EF4-FFF2-40B4-BE49-F238E27FC236}">
                <a16:creationId xmlns:a16="http://schemas.microsoft.com/office/drawing/2014/main" id="{AD40F46A-726D-0950-756D-D6399205809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188792" y="3289990"/>
            <a:ext cx="270542" cy="202151"/>
          </a:xfrm>
          <a:prstGeom prst="rect">
            <a:avLst/>
          </a:prstGeom>
        </p:spPr>
      </p:pic>
      <p:pic>
        <p:nvPicPr>
          <p:cNvPr id="3" name="Imagen 2" descr="Icono&#10;&#10;Descripción generada automáticamente">
            <a:extLst>
              <a:ext uri="{FF2B5EF4-FFF2-40B4-BE49-F238E27FC236}">
                <a16:creationId xmlns:a16="http://schemas.microsoft.com/office/drawing/2014/main" id="{508F36D0-2B19-463E-A975-0C2E35044AC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985475" y="3289990"/>
            <a:ext cx="270542" cy="202151"/>
          </a:xfrm>
          <a:prstGeom prst="rect">
            <a:avLst/>
          </a:prstGeom>
        </p:spPr>
      </p:pic>
    </p:spTree>
    <p:extLst>
      <p:ext uri="{BB962C8B-B14F-4D97-AF65-F5344CB8AC3E}">
        <p14:creationId xmlns:p14="http://schemas.microsoft.com/office/powerpoint/2010/main" val="3081123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068" y="201168"/>
            <a:ext cx="7315200" cy="457200"/>
          </a:xfrm>
          <a:prstGeom prst="rect">
            <a:avLst/>
          </a:prstGeom>
          <a:noFill/>
        </p:spPr>
        <p:txBody>
          <a:bodyPr wrap="square" lIns="45720" tIns="18288" rIns="45720" bIns="18288" anchor="t">
            <a:normAutofit/>
          </a:bodyPr>
          <a:lstStyle/>
          <a:p>
            <a:pPr algn="l"/>
            <a:r>
              <a:rPr sz="2400" b="1" dirty="0">
                <a:solidFill>
                  <a:srgbClr val="0E2841"/>
                </a:solidFill>
                <a:latin typeface="Raleway" pitchFamily="2" charset="0"/>
              </a:rPr>
              <a:t>MAPA DE SISTEMAS</a:t>
            </a:r>
          </a:p>
        </p:txBody>
      </p:sp>
      <p:sp>
        <p:nvSpPr>
          <p:cNvPr id="4" name="TextBox 3"/>
          <p:cNvSpPr txBox="1"/>
          <p:nvPr/>
        </p:nvSpPr>
        <p:spPr>
          <a:xfrm>
            <a:off x="401588" y="845912"/>
            <a:ext cx="11200000" cy="260000"/>
          </a:xfrm>
          <a:prstGeom prst="rect">
            <a:avLst/>
          </a:prstGeom>
          <a:noFill/>
        </p:spPr>
        <p:txBody>
          <a:bodyPr wrap="square" lIns="45720" tIns="18288" rIns="45720" bIns="18288" anchor="t">
            <a:normAutofit/>
          </a:bodyPr>
          <a:lstStyle/>
          <a:p>
            <a:pPr algn="l"/>
            <a:r>
              <a:rPr lang="es-EC" sz="1400" noProof="0" dirty="0">
                <a:solidFill>
                  <a:srgbClr val="0E2841"/>
                </a:solidFill>
                <a:latin typeface="Raleway" pitchFamily="2" charset="0"/>
              </a:rPr>
              <a:t>Análisis por área operativa — Operaciones · Protección de Activos · Finanzas</a:t>
            </a:r>
          </a:p>
        </p:txBody>
      </p:sp>
      <p:sp>
        <p:nvSpPr>
          <p:cNvPr id="5" name="ColHdr"/>
          <p:cNvSpPr/>
          <p:nvPr/>
        </p:nvSpPr>
        <p:spPr>
          <a:xfrm>
            <a:off x="413068" y="1370775"/>
            <a:ext cx="11697472" cy="260000"/>
          </a:xfrm>
          <a:prstGeom prst="rect">
            <a:avLst/>
          </a:prstGeom>
          <a:solidFill>
            <a:srgbClr val="0E2841"/>
          </a:solidFill>
          <a:ln>
            <a:noFill/>
          </a:ln>
          <a:effectLst/>
        </p:spPr>
        <p:txBody>
          <a:bodyPr wrap="square" lIns="45720" tIns="27432" rIns="45720" bIns="27432" anchor="ctr" anchorCtr="0">
            <a:normAutofit fontScale="85000" lnSpcReduction="20000"/>
          </a:bodyPr>
          <a:lstStyle/>
          <a:p>
            <a:pPr algn="l"/>
            <a:endParaRPr lang="es-EC" noProof="0" dirty="0">
              <a:latin typeface="Raleway" pitchFamily="2" charset="0"/>
            </a:endParaRPr>
          </a:p>
        </p:txBody>
      </p:sp>
      <p:sp>
        <p:nvSpPr>
          <p:cNvPr id="6" name="ColHdrTxt0"/>
          <p:cNvSpPr txBox="1"/>
          <p:nvPr/>
        </p:nvSpPr>
        <p:spPr>
          <a:xfrm>
            <a:off x="421068" y="1370775"/>
            <a:ext cx="2011680" cy="260000"/>
          </a:xfrm>
          <a:prstGeom prst="rect">
            <a:avLst/>
          </a:prstGeom>
          <a:noFill/>
        </p:spPr>
        <p:txBody>
          <a:bodyPr wrap="square" lIns="45720" tIns="18288" rIns="45720" bIns="18288" anchor="t">
            <a:normAutofit/>
          </a:bodyPr>
          <a:lstStyle/>
          <a:p>
            <a:pPr algn="l"/>
            <a:r>
              <a:rPr lang="es-EC" sz="1200" b="1" noProof="0" dirty="0">
                <a:solidFill>
                  <a:srgbClr val="FFFFFF"/>
                </a:solidFill>
                <a:latin typeface="Raleway" pitchFamily="2" charset="0"/>
              </a:rPr>
              <a:t>ÁREA</a:t>
            </a:r>
          </a:p>
        </p:txBody>
      </p:sp>
      <p:sp>
        <p:nvSpPr>
          <p:cNvPr id="7" name="ColHdrTxt1"/>
          <p:cNvSpPr txBox="1"/>
          <p:nvPr/>
        </p:nvSpPr>
        <p:spPr>
          <a:xfrm>
            <a:off x="2447748" y="1370775"/>
            <a:ext cx="3657600" cy="260000"/>
          </a:xfrm>
          <a:prstGeom prst="rect">
            <a:avLst/>
          </a:prstGeom>
          <a:noFill/>
        </p:spPr>
        <p:txBody>
          <a:bodyPr wrap="square" lIns="45720" tIns="18288" rIns="45720" bIns="18288" anchor="t">
            <a:normAutofit/>
          </a:bodyPr>
          <a:lstStyle/>
          <a:p>
            <a:pPr algn="l"/>
            <a:r>
              <a:rPr lang="es-EC" sz="1200" b="1" noProof="0" dirty="0">
                <a:solidFill>
                  <a:srgbClr val="FFFFFF"/>
                </a:solidFill>
                <a:latin typeface="Raleway" pitchFamily="2" charset="0"/>
              </a:rPr>
              <a:t>HERRAMIENTAS Y SISTEMAS</a:t>
            </a:r>
          </a:p>
        </p:txBody>
      </p:sp>
      <p:sp>
        <p:nvSpPr>
          <p:cNvPr id="8" name="ColHdrTxt2"/>
          <p:cNvSpPr txBox="1"/>
          <p:nvPr/>
        </p:nvSpPr>
        <p:spPr>
          <a:xfrm>
            <a:off x="6120348" y="1370775"/>
            <a:ext cx="6028192" cy="260000"/>
          </a:xfrm>
          <a:prstGeom prst="rect">
            <a:avLst/>
          </a:prstGeom>
          <a:noFill/>
        </p:spPr>
        <p:txBody>
          <a:bodyPr wrap="square" lIns="45720" tIns="18288" rIns="45720" bIns="18288" anchor="t">
            <a:normAutofit/>
          </a:bodyPr>
          <a:lstStyle/>
          <a:p>
            <a:pPr algn="l"/>
            <a:r>
              <a:rPr lang="es-EC" sz="1200" b="1" noProof="0" dirty="0">
                <a:solidFill>
                  <a:srgbClr val="FFFFFF"/>
                </a:solidFill>
                <a:latin typeface="Raleway" pitchFamily="2" charset="0"/>
              </a:rPr>
              <a:t>ÁREAS DE OPORTUNIDAD</a:t>
            </a:r>
          </a:p>
        </p:txBody>
      </p:sp>
      <p:sp>
        <p:nvSpPr>
          <p:cNvPr id="9" name="RowBg"/>
          <p:cNvSpPr/>
          <p:nvPr/>
        </p:nvSpPr>
        <p:spPr>
          <a:xfrm>
            <a:off x="413068" y="1630776"/>
            <a:ext cx="11697472" cy="1384368"/>
          </a:xfrm>
          <a:prstGeom prst="rect">
            <a:avLst/>
          </a:prstGeom>
          <a:solidFill>
            <a:srgbClr val="E8EEF4"/>
          </a:solidFill>
          <a:ln w="12700">
            <a:solidFill>
              <a:srgbClr val="CCCCCC"/>
            </a:solidFill>
          </a:ln>
          <a:effectLst/>
        </p:spPr>
        <p:txBody>
          <a:bodyPr wrap="square" lIns="45720" tIns="27432" rIns="45720" bIns="27432" anchor="ctr" anchorCtr="0">
            <a:normAutofit/>
          </a:bodyPr>
          <a:lstStyle/>
          <a:p>
            <a:pPr algn="l"/>
            <a:endParaRPr lang="es-EC" noProof="0" dirty="0">
              <a:latin typeface="Raleway" pitchFamily="2" charset="0"/>
            </a:endParaRPr>
          </a:p>
        </p:txBody>
      </p:sp>
      <p:sp>
        <p:nvSpPr>
          <p:cNvPr id="10" name="AreaLabel"/>
          <p:cNvSpPr/>
          <p:nvPr/>
        </p:nvSpPr>
        <p:spPr>
          <a:xfrm>
            <a:off x="413068" y="1630775"/>
            <a:ext cx="2011680" cy="1384368"/>
          </a:xfrm>
          <a:prstGeom prst="rect">
            <a:avLst/>
          </a:prstGeom>
          <a:solidFill>
            <a:srgbClr val="0E2841"/>
          </a:solidFill>
          <a:ln>
            <a:noFill/>
          </a:ln>
          <a:effectLst/>
        </p:spPr>
        <p:txBody>
          <a:bodyPr wrap="square" lIns="45720" tIns="27432" rIns="45720" bIns="27432" anchor="ctr" anchorCtr="0">
            <a:normAutofit/>
          </a:bodyPr>
          <a:lstStyle/>
          <a:p>
            <a:pPr algn="ctr"/>
            <a:r>
              <a:rPr lang="es-EC" sz="1300" b="1" noProof="0" dirty="0">
                <a:solidFill>
                  <a:srgbClr val="FFFFFF"/>
                </a:solidFill>
                <a:latin typeface="Raleway" pitchFamily="2" charset="0"/>
              </a:rPr>
              <a:t>OPERACIONES</a:t>
            </a:r>
          </a:p>
          <a:p>
            <a:pPr algn="ctr"/>
            <a:r>
              <a:rPr lang="es-EC" sz="900" i="1" noProof="0" dirty="0">
                <a:solidFill>
                  <a:srgbClr val="E5E7EB"/>
                </a:solidFill>
                <a:latin typeface="Raleway" pitchFamily="2" charset="0"/>
              </a:rPr>
              <a:t>Alexander Bautista
Gerente de Operaciones y País</a:t>
            </a:r>
          </a:p>
        </p:txBody>
      </p:sp>
      <p:sp>
        <p:nvSpPr>
          <p:cNvPr id="11" name="Systems"/>
          <p:cNvSpPr txBox="1"/>
          <p:nvPr/>
        </p:nvSpPr>
        <p:spPr>
          <a:xfrm>
            <a:off x="2439748" y="1630775"/>
            <a:ext cx="3657600" cy="1384368"/>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err="1">
                <a:solidFill>
                  <a:srgbClr val="1E293B"/>
                </a:solidFill>
                <a:latin typeface="Raleway" pitchFamily="2" charset="0"/>
              </a:rPr>
              <a:t>MyRap</a:t>
            </a:r>
            <a:r>
              <a:rPr lang="es-EC" sz="950" noProof="0" dirty="0">
                <a:solidFill>
                  <a:srgbClr val="1E293B"/>
                </a:solidFill>
                <a:latin typeface="Raleway" pitchFamily="2" charset="0"/>
              </a:rPr>
              <a:t>: solicitudes, programación citas, aprobación, transferencias a cadenas, módulo de tráfico e inventarios</a:t>
            </a:r>
          </a:p>
          <a:p>
            <a:pPr marL="228600" indent="-228600">
              <a:spcBef>
                <a:spcPts val="60"/>
              </a:spcBef>
              <a:buChar char="•"/>
            </a:pPr>
            <a:r>
              <a:rPr lang="es-EC" sz="950" noProof="0" dirty="0">
                <a:solidFill>
                  <a:srgbClr val="1E293B"/>
                </a:solidFill>
                <a:latin typeface="Raleway" pitchFamily="2" charset="0"/>
              </a:rPr>
              <a:t>SAP Business </a:t>
            </a:r>
            <a:r>
              <a:rPr lang="es-EC" sz="950" noProof="0" dirty="0" err="1">
                <a:solidFill>
                  <a:srgbClr val="1E293B"/>
                </a:solidFill>
                <a:latin typeface="Raleway" pitchFamily="2" charset="0"/>
              </a:rPr>
              <a:t>One</a:t>
            </a:r>
            <a:r>
              <a:rPr lang="es-EC" sz="950" noProof="0" dirty="0">
                <a:solidFill>
                  <a:srgbClr val="1E293B"/>
                </a:solidFill>
                <a:latin typeface="Raleway" pitchFamily="2" charset="0"/>
              </a:rPr>
              <a:t>: crea OV automáticamente al aprobar oficial de tráfico (alquiler diario, transferencias, disminuciones)</a:t>
            </a:r>
          </a:p>
          <a:p>
            <a:pPr marL="228600" indent="-228600">
              <a:spcBef>
                <a:spcPts val="60"/>
              </a:spcBef>
              <a:buChar char="•"/>
            </a:pPr>
            <a:r>
              <a:rPr lang="es-EC" sz="950" noProof="0" dirty="0">
                <a:solidFill>
                  <a:srgbClr val="1E293B"/>
                </a:solidFill>
                <a:latin typeface="Raleway" pitchFamily="2" charset="0"/>
              </a:rPr>
              <a:t>Excel de tráfico: control informal en vivo — cantidad sistema / planeada / entregada / retornos / diferencias</a:t>
            </a:r>
          </a:p>
          <a:p>
            <a:pPr marL="228600" indent="-228600">
              <a:spcBef>
                <a:spcPts val="60"/>
              </a:spcBef>
              <a:buChar char="•"/>
            </a:pPr>
            <a:r>
              <a:rPr lang="es-EC" sz="950" noProof="0" dirty="0" err="1">
                <a:solidFill>
                  <a:srgbClr val="1E293B"/>
                </a:solidFill>
                <a:latin typeface="Raleway" pitchFamily="2" charset="0"/>
              </a:rPr>
              <a:t>Teams</a:t>
            </a:r>
            <a:r>
              <a:rPr lang="es-EC" sz="950" noProof="0" dirty="0">
                <a:solidFill>
                  <a:srgbClr val="1E293B"/>
                </a:solidFill>
                <a:latin typeface="Raleway" pitchFamily="2" charset="0"/>
              </a:rPr>
              <a:t> / correo: negociación con clientes cuando sistema bloquea citas con furgón en camino</a:t>
            </a:r>
          </a:p>
        </p:txBody>
      </p:sp>
      <p:sp>
        <p:nvSpPr>
          <p:cNvPr id="12" name="Opps"/>
          <p:cNvSpPr txBox="1"/>
          <p:nvPr/>
        </p:nvSpPr>
        <p:spPr>
          <a:xfrm>
            <a:off x="6112348" y="1630775"/>
            <a:ext cx="6028192" cy="1384368"/>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err="1">
                <a:solidFill>
                  <a:srgbClr val="374151"/>
                </a:solidFill>
                <a:latin typeface="Raleway" pitchFamily="2" charset="0"/>
              </a:rPr>
              <a:t>MyRap</a:t>
            </a:r>
            <a:r>
              <a:rPr lang="es-EC" sz="950" noProof="0" dirty="0">
                <a:solidFill>
                  <a:srgbClr val="374151"/>
                </a:solidFill>
                <a:latin typeface="Raleway" pitchFamily="2" charset="0"/>
              </a:rPr>
              <a:t> no parametriza topes por cliente → cliente 'comodín' bloqueó capacidad para clientes de mayor tarifa</a:t>
            </a:r>
          </a:p>
          <a:p>
            <a:pPr marL="228600" indent="-228600">
              <a:spcBef>
                <a:spcPts val="60"/>
              </a:spcBef>
              <a:buChar char="•"/>
            </a:pPr>
            <a:r>
              <a:rPr lang="es-EC" sz="950" noProof="0" dirty="0">
                <a:solidFill>
                  <a:srgbClr val="374151"/>
                </a:solidFill>
                <a:latin typeface="Raleway" pitchFamily="2" charset="0"/>
              </a:rPr>
              <a:t>Clientes hacen múltiples solicitudes pequeñas por ausencia de control de tope</a:t>
            </a:r>
          </a:p>
          <a:p>
            <a:pPr marL="228600" indent="-228600">
              <a:spcBef>
                <a:spcPts val="60"/>
              </a:spcBef>
              <a:buChar char="•"/>
            </a:pPr>
            <a:r>
              <a:rPr lang="es-EC" sz="950" noProof="0" dirty="0" err="1">
                <a:solidFill>
                  <a:srgbClr val="374151"/>
                </a:solidFill>
                <a:latin typeface="Raleway" pitchFamily="2" charset="0"/>
              </a:rPr>
              <a:t>MyRap</a:t>
            </a:r>
            <a:r>
              <a:rPr lang="es-EC" sz="950" noProof="0" dirty="0">
                <a:solidFill>
                  <a:srgbClr val="374151"/>
                </a:solidFill>
                <a:latin typeface="Raleway" pitchFamily="2" charset="0"/>
              </a:rPr>
              <a:t> no valida coherencia tipo de unidad vs. cantidad solicitada</a:t>
            </a:r>
          </a:p>
          <a:p>
            <a:pPr marL="228600" indent="-228600">
              <a:spcBef>
                <a:spcPts val="60"/>
              </a:spcBef>
              <a:buChar char="•"/>
            </a:pPr>
            <a:r>
              <a:rPr lang="es-EC" sz="950" noProof="0" dirty="0">
                <a:solidFill>
                  <a:srgbClr val="374151"/>
                </a:solidFill>
                <a:latin typeface="Raleway" pitchFamily="2" charset="0"/>
              </a:rPr>
              <a:t>Transferencias rechazadas por diferencia cliente-cadena detienen facturación y sacan al cliente del ciclo del mes</a:t>
            </a:r>
          </a:p>
          <a:p>
            <a:pPr marL="228600" indent="-228600">
              <a:spcBef>
                <a:spcPts val="60"/>
              </a:spcBef>
              <a:buChar char="•"/>
            </a:pPr>
            <a:r>
              <a:rPr lang="es-EC" sz="950" noProof="0" dirty="0">
                <a:solidFill>
                  <a:srgbClr val="374151"/>
                </a:solidFill>
                <a:latin typeface="Raleway" pitchFamily="2" charset="0"/>
              </a:rPr>
              <a:t>Flujograma de </a:t>
            </a:r>
            <a:r>
              <a:rPr lang="es-EC" sz="950" noProof="0" dirty="0" err="1">
                <a:solidFill>
                  <a:srgbClr val="374151"/>
                </a:solidFill>
                <a:latin typeface="Raleway" pitchFamily="2" charset="0"/>
              </a:rPr>
              <a:t>MyRap</a:t>
            </a:r>
            <a:r>
              <a:rPr lang="es-EC" sz="950" noProof="0" dirty="0">
                <a:solidFill>
                  <a:srgbClr val="374151"/>
                </a:solidFill>
                <a:latin typeface="Raleway" pitchFamily="2" charset="0"/>
              </a:rPr>
              <a:t> desactualizado (10 años) — nadie tiene visión </a:t>
            </a:r>
            <a:r>
              <a:rPr lang="es-EC" sz="950" noProof="0" dirty="0" err="1">
                <a:solidFill>
                  <a:srgbClr val="374151"/>
                </a:solidFill>
                <a:latin typeface="Raleway" pitchFamily="2" charset="0"/>
              </a:rPr>
              <a:t>end-to-end</a:t>
            </a:r>
            <a:r>
              <a:rPr lang="es-EC" sz="950" noProof="0" dirty="0">
                <a:solidFill>
                  <a:srgbClr val="374151"/>
                </a:solidFill>
                <a:latin typeface="Raleway" pitchFamily="2" charset="0"/>
              </a:rPr>
              <a:t> del proceso actual</a:t>
            </a:r>
          </a:p>
        </p:txBody>
      </p:sp>
      <p:sp>
        <p:nvSpPr>
          <p:cNvPr id="13" name="RowBg"/>
          <p:cNvSpPr/>
          <p:nvPr/>
        </p:nvSpPr>
        <p:spPr>
          <a:xfrm>
            <a:off x="413068" y="3006000"/>
            <a:ext cx="11697472" cy="1866000"/>
          </a:xfrm>
          <a:prstGeom prst="rect">
            <a:avLst/>
          </a:prstGeom>
          <a:solidFill>
            <a:srgbClr val="EBF1F8"/>
          </a:solidFill>
          <a:ln w="12700">
            <a:solidFill>
              <a:srgbClr val="CCCCCC"/>
            </a:solidFill>
          </a:ln>
          <a:effectLst/>
        </p:spPr>
        <p:txBody>
          <a:bodyPr wrap="square" lIns="45720" tIns="27432" rIns="45720" bIns="27432" anchor="ctr" anchorCtr="0">
            <a:normAutofit/>
          </a:bodyPr>
          <a:lstStyle/>
          <a:p>
            <a:pPr algn="l"/>
            <a:endParaRPr lang="es-EC" noProof="0" dirty="0">
              <a:latin typeface="Raleway" pitchFamily="2" charset="0"/>
            </a:endParaRPr>
          </a:p>
        </p:txBody>
      </p:sp>
      <p:sp>
        <p:nvSpPr>
          <p:cNvPr id="14" name="AreaLabel"/>
          <p:cNvSpPr/>
          <p:nvPr/>
        </p:nvSpPr>
        <p:spPr>
          <a:xfrm>
            <a:off x="413068" y="3006000"/>
            <a:ext cx="2011680" cy="1866000"/>
          </a:xfrm>
          <a:prstGeom prst="rect">
            <a:avLst/>
          </a:prstGeom>
          <a:solidFill>
            <a:srgbClr val="2D5A8E"/>
          </a:solidFill>
          <a:ln>
            <a:noFill/>
          </a:ln>
          <a:effectLst/>
        </p:spPr>
        <p:txBody>
          <a:bodyPr wrap="square" lIns="45720" tIns="27432" rIns="45720" bIns="27432" anchor="ctr" anchorCtr="0">
            <a:normAutofit/>
          </a:bodyPr>
          <a:lstStyle/>
          <a:p>
            <a:pPr algn="ctr"/>
            <a:r>
              <a:rPr lang="es-EC" sz="1300" b="1" noProof="0" dirty="0">
                <a:solidFill>
                  <a:srgbClr val="FFFFFF"/>
                </a:solidFill>
                <a:latin typeface="Raleway" pitchFamily="2" charset="0"/>
              </a:rPr>
              <a:t>PROTECCIÓN DE ACTIVOS</a:t>
            </a:r>
          </a:p>
          <a:p>
            <a:pPr algn="ctr"/>
            <a:r>
              <a:rPr lang="es-EC" sz="900" i="1" noProof="0" dirty="0">
                <a:solidFill>
                  <a:srgbClr val="E5E7EB"/>
                </a:solidFill>
                <a:latin typeface="Raleway" pitchFamily="2" charset="0"/>
              </a:rPr>
              <a:t>Jennifer González
Responsable regional</a:t>
            </a:r>
          </a:p>
        </p:txBody>
      </p:sp>
      <p:sp>
        <p:nvSpPr>
          <p:cNvPr id="15" name="Systems"/>
          <p:cNvSpPr txBox="1"/>
          <p:nvPr/>
        </p:nvSpPr>
        <p:spPr>
          <a:xfrm>
            <a:off x="2439748" y="3006000"/>
            <a:ext cx="3657600" cy="1866000"/>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err="1">
                <a:solidFill>
                  <a:srgbClr val="1E293B"/>
                </a:solidFill>
                <a:latin typeface="Raleway" pitchFamily="2" charset="0"/>
              </a:rPr>
              <a:t>MyRap</a:t>
            </a:r>
            <a:r>
              <a:rPr lang="es-EC" sz="950" noProof="0" dirty="0">
                <a:solidFill>
                  <a:srgbClr val="1E293B"/>
                </a:solidFill>
                <a:latin typeface="Raleway" pitchFamily="2" charset="0"/>
              </a:rPr>
              <a:t> + SAP: conciliaciones, extraviados, ajustes cliente-CEDI cuando match automático falla</a:t>
            </a:r>
          </a:p>
          <a:p>
            <a:pPr marL="228600" indent="-228600">
              <a:spcBef>
                <a:spcPts val="60"/>
              </a:spcBef>
              <a:buChar char="•"/>
            </a:pPr>
            <a:r>
              <a:rPr lang="es-EC" sz="950" noProof="0" dirty="0" err="1">
                <a:solidFill>
                  <a:srgbClr val="1E293B"/>
                </a:solidFill>
                <a:latin typeface="Raleway" pitchFamily="2" charset="0"/>
              </a:rPr>
              <a:t>Metabase</a:t>
            </a:r>
            <a:r>
              <a:rPr lang="es-EC" sz="950" noProof="0" dirty="0">
                <a:solidFill>
                  <a:srgbClr val="1E293B"/>
                </a:solidFill>
                <a:latin typeface="Raleway" pitchFamily="2" charset="0"/>
              </a:rPr>
              <a:t>: </a:t>
            </a:r>
            <a:r>
              <a:rPr lang="es-EC" sz="950" noProof="0" dirty="0" err="1">
                <a:solidFill>
                  <a:srgbClr val="1E293B"/>
                </a:solidFill>
                <a:latin typeface="Raleway" pitchFamily="2" charset="0"/>
              </a:rPr>
              <a:t>queries</a:t>
            </a:r>
            <a:r>
              <a:rPr lang="es-EC" sz="950" noProof="0" dirty="0">
                <a:solidFill>
                  <a:srgbClr val="1E293B"/>
                </a:solidFill>
                <a:latin typeface="Raleway" pitchFamily="2" charset="0"/>
              </a:rPr>
              <a:t> ad-hoc para ver aumentos o registros eliminados sin navegar </a:t>
            </a:r>
            <a:r>
              <a:rPr lang="es-EC" sz="950" noProof="0" dirty="0" err="1">
                <a:solidFill>
                  <a:srgbClr val="1E293B"/>
                </a:solidFill>
                <a:latin typeface="Raleway" pitchFamily="2" charset="0"/>
              </a:rPr>
              <a:t>MyRap</a:t>
            </a:r>
            <a:r>
              <a:rPr lang="es-EC" sz="950" noProof="0" dirty="0">
                <a:solidFill>
                  <a:srgbClr val="1E293B"/>
                </a:solidFill>
                <a:latin typeface="Raleway" pitchFamily="2" charset="0"/>
              </a:rPr>
              <a:t> línea por línea</a:t>
            </a:r>
          </a:p>
          <a:p>
            <a:pPr marL="228600" indent="-228600">
              <a:spcBef>
                <a:spcPts val="60"/>
              </a:spcBef>
              <a:buChar char="•"/>
            </a:pPr>
            <a:r>
              <a:rPr lang="es-EC" sz="950" noProof="0" dirty="0" err="1">
                <a:solidFill>
                  <a:srgbClr val="1E293B"/>
                </a:solidFill>
                <a:latin typeface="Raleway" pitchFamily="2" charset="0"/>
              </a:rPr>
              <a:t>Dashboard</a:t>
            </a:r>
            <a:r>
              <a:rPr lang="es-EC" sz="950" noProof="0" dirty="0">
                <a:solidFill>
                  <a:srgbClr val="1E293B"/>
                </a:solidFill>
                <a:latin typeface="Raleway" pitchFamily="2" charset="0"/>
              </a:rPr>
              <a:t> </a:t>
            </a:r>
            <a:r>
              <a:rPr lang="es-EC" sz="950" noProof="0" dirty="0" err="1">
                <a:solidFill>
                  <a:srgbClr val="1E293B"/>
                </a:solidFill>
                <a:latin typeface="Raleway" pitchFamily="2" charset="0"/>
              </a:rPr>
              <a:t>CEDIs</a:t>
            </a:r>
            <a:r>
              <a:rPr lang="es-EC" sz="950" noProof="0" dirty="0">
                <a:solidFill>
                  <a:srgbClr val="1E293B"/>
                </a:solidFill>
                <a:latin typeface="Raleway" pitchFamily="2" charset="0"/>
              </a:rPr>
              <a:t> (</a:t>
            </a:r>
            <a:r>
              <a:rPr lang="es-EC" sz="950" noProof="0" dirty="0" err="1">
                <a:solidFill>
                  <a:srgbClr val="1E293B"/>
                </a:solidFill>
                <a:latin typeface="Raleway" pitchFamily="2" charset="0"/>
              </a:rPr>
              <a:t>Power</a:t>
            </a:r>
            <a:r>
              <a:rPr lang="es-EC" sz="950" noProof="0" dirty="0">
                <a:solidFill>
                  <a:srgbClr val="1E293B"/>
                </a:solidFill>
                <a:latin typeface="Raleway" pitchFamily="2" charset="0"/>
              </a:rPr>
              <a:t> BI): entradas vs. salidas por CEDI, país y corporación</a:t>
            </a:r>
          </a:p>
          <a:p>
            <a:pPr marL="228600" indent="-228600">
              <a:spcBef>
                <a:spcPts val="60"/>
              </a:spcBef>
              <a:buChar char="•"/>
            </a:pPr>
            <a:r>
              <a:rPr lang="es-EC" sz="950" noProof="0" dirty="0">
                <a:solidFill>
                  <a:srgbClr val="1E293B"/>
                </a:solidFill>
                <a:latin typeface="Raleway" pitchFamily="2" charset="0"/>
              </a:rPr>
              <a:t>SharePoint: formularios de auditoría en campo en &gt;900 puntos de venta Walmart regional</a:t>
            </a:r>
          </a:p>
          <a:p>
            <a:pPr marL="228600" indent="-228600">
              <a:spcBef>
                <a:spcPts val="60"/>
              </a:spcBef>
              <a:buChar char="•"/>
            </a:pPr>
            <a:r>
              <a:rPr lang="es-EC" sz="950" noProof="0" dirty="0">
                <a:solidFill>
                  <a:srgbClr val="1E293B"/>
                </a:solidFill>
                <a:latin typeface="Raleway" pitchFamily="2" charset="0"/>
              </a:rPr>
              <a:t>Excel / Word / </a:t>
            </a:r>
            <a:r>
              <a:rPr lang="es-EC" sz="950" noProof="0" dirty="0" err="1">
                <a:solidFill>
                  <a:srgbClr val="1E293B"/>
                </a:solidFill>
                <a:latin typeface="Raleway" pitchFamily="2" charset="0"/>
              </a:rPr>
              <a:t>Teams</a:t>
            </a:r>
            <a:r>
              <a:rPr lang="es-EC" sz="950" noProof="0" dirty="0">
                <a:solidFill>
                  <a:srgbClr val="1E293B"/>
                </a:solidFill>
                <a:latin typeface="Raleway" pitchFamily="2" charset="0"/>
              </a:rPr>
              <a:t>: respaldos, comunicación con facturación y soporte documental</a:t>
            </a:r>
          </a:p>
        </p:txBody>
      </p:sp>
      <p:sp>
        <p:nvSpPr>
          <p:cNvPr id="16" name="Opps"/>
          <p:cNvSpPr txBox="1"/>
          <p:nvPr/>
        </p:nvSpPr>
        <p:spPr>
          <a:xfrm>
            <a:off x="6112348" y="3006000"/>
            <a:ext cx="6028192" cy="1866000"/>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a:solidFill>
                  <a:srgbClr val="374151"/>
                </a:solidFill>
                <a:latin typeface="Raleway" pitchFamily="2" charset="0"/>
              </a:rPr>
              <a:t>Inventario SAP vs. </a:t>
            </a:r>
            <a:r>
              <a:rPr lang="es-EC" sz="950" noProof="0" dirty="0" err="1">
                <a:solidFill>
                  <a:srgbClr val="374151"/>
                </a:solidFill>
                <a:latin typeface="Raleway" pitchFamily="2" charset="0"/>
              </a:rPr>
              <a:t>MyRap</a:t>
            </a:r>
            <a:r>
              <a:rPr lang="es-EC" sz="950" noProof="0" dirty="0">
                <a:solidFill>
                  <a:srgbClr val="374151"/>
                </a:solidFill>
                <a:latin typeface="Raleway" pitchFamily="2" charset="0"/>
              </a:rPr>
              <a:t> no coincide ('SAP dice 1,000 y </a:t>
            </a:r>
            <a:r>
              <a:rPr lang="es-EC" sz="950" noProof="0" dirty="0" err="1">
                <a:solidFill>
                  <a:srgbClr val="374151"/>
                </a:solidFill>
                <a:latin typeface="Raleway" pitchFamily="2" charset="0"/>
              </a:rPr>
              <a:t>MyRap</a:t>
            </a:r>
            <a:r>
              <a:rPr lang="es-EC" sz="950" noProof="0" dirty="0">
                <a:solidFill>
                  <a:srgbClr val="374151"/>
                </a:solidFill>
                <a:latin typeface="Raleway" pitchFamily="2" charset="0"/>
              </a:rPr>
              <a:t> dice 12,000') → ajustes manuales frecuentes</a:t>
            </a:r>
          </a:p>
          <a:p>
            <a:pPr marL="228600" indent="-228600">
              <a:spcBef>
                <a:spcPts val="60"/>
              </a:spcBef>
              <a:buChar char="•"/>
            </a:pPr>
            <a:r>
              <a:rPr lang="es-EC" sz="950" noProof="0" dirty="0">
                <a:solidFill>
                  <a:srgbClr val="374151"/>
                </a:solidFill>
                <a:latin typeface="Raleway" pitchFamily="2" charset="0"/>
              </a:rPr>
              <a:t>Contradicción estructural: contrato dice </a:t>
            </a:r>
            <a:r>
              <a:rPr lang="es-EC" sz="950" noProof="0" dirty="0" err="1">
                <a:solidFill>
                  <a:srgbClr val="374151"/>
                </a:solidFill>
                <a:latin typeface="Raleway" pitchFamily="2" charset="0"/>
              </a:rPr>
              <a:t>MyRap</a:t>
            </a:r>
            <a:r>
              <a:rPr lang="es-EC" sz="950" noProof="0" dirty="0">
                <a:solidFill>
                  <a:srgbClr val="374151"/>
                </a:solidFill>
                <a:latin typeface="Raleway" pitchFamily="2" charset="0"/>
              </a:rPr>
              <a:t> es fuente de verdad pero se factura desde SAP</a:t>
            </a:r>
          </a:p>
          <a:p>
            <a:pPr marL="228600" indent="-228600">
              <a:spcBef>
                <a:spcPts val="60"/>
              </a:spcBef>
              <a:buChar char="•"/>
            </a:pPr>
            <a:r>
              <a:rPr lang="es-EC" sz="950" noProof="0" dirty="0">
                <a:solidFill>
                  <a:srgbClr val="374151"/>
                </a:solidFill>
                <a:latin typeface="Raleway" pitchFamily="2" charset="0"/>
              </a:rPr>
              <a:t>Palets de exportación sin módulo → consolidación manual quincenal genera 300-400 palets 'de la nada'</a:t>
            </a:r>
          </a:p>
          <a:p>
            <a:pPr marL="228600" indent="-228600">
              <a:spcBef>
                <a:spcPts val="60"/>
              </a:spcBef>
              <a:buChar char="•"/>
            </a:pPr>
            <a:r>
              <a:rPr lang="es-EC" sz="950" noProof="0" dirty="0" err="1">
                <a:solidFill>
                  <a:srgbClr val="374151"/>
                </a:solidFill>
                <a:latin typeface="Raleway" pitchFamily="2" charset="0"/>
              </a:rPr>
              <a:t>Dashboard</a:t>
            </a:r>
            <a:r>
              <a:rPr lang="es-EC" sz="950" noProof="0" dirty="0">
                <a:solidFill>
                  <a:srgbClr val="374151"/>
                </a:solidFill>
                <a:latin typeface="Raleway" pitchFamily="2" charset="0"/>
              </a:rPr>
              <a:t> </a:t>
            </a:r>
            <a:r>
              <a:rPr lang="es-EC" sz="950" noProof="0" dirty="0" err="1">
                <a:solidFill>
                  <a:srgbClr val="374151"/>
                </a:solidFill>
                <a:latin typeface="Raleway" pitchFamily="2" charset="0"/>
              </a:rPr>
              <a:t>CEDIs</a:t>
            </a:r>
            <a:r>
              <a:rPr lang="es-EC" sz="950" noProof="0" dirty="0">
                <a:solidFill>
                  <a:srgbClr val="374151"/>
                </a:solidFill>
                <a:latin typeface="Raleway" pitchFamily="2" charset="0"/>
              </a:rPr>
              <a:t> compara OUT del mes calendario vs. IN del ciclo real de 22 días → dato no confiable</a:t>
            </a:r>
          </a:p>
          <a:p>
            <a:pPr marL="228600" indent="-228600">
              <a:spcBef>
                <a:spcPts val="60"/>
              </a:spcBef>
              <a:buChar char="•"/>
            </a:pPr>
            <a:r>
              <a:rPr lang="es-EC" sz="950" noProof="0" dirty="0">
                <a:solidFill>
                  <a:srgbClr val="374151"/>
                </a:solidFill>
                <a:latin typeface="Raleway" pitchFamily="2" charset="0"/>
              </a:rPr>
              <a:t>Conciliaciones manuales diarias en todos los países; citas sin OC no hacen match automático</a:t>
            </a:r>
          </a:p>
        </p:txBody>
      </p:sp>
      <p:sp>
        <p:nvSpPr>
          <p:cNvPr id="17" name="RowBg"/>
          <p:cNvSpPr/>
          <p:nvPr/>
        </p:nvSpPr>
        <p:spPr>
          <a:xfrm>
            <a:off x="413068" y="4872000"/>
            <a:ext cx="11697472" cy="1866000"/>
          </a:xfrm>
          <a:prstGeom prst="rect">
            <a:avLst/>
          </a:prstGeom>
          <a:solidFill>
            <a:srgbClr val="E6F4F2"/>
          </a:solidFill>
          <a:ln w="12700">
            <a:solidFill>
              <a:srgbClr val="CCCCCC"/>
            </a:solidFill>
          </a:ln>
          <a:effectLst/>
        </p:spPr>
        <p:txBody>
          <a:bodyPr wrap="square" lIns="45720" tIns="27432" rIns="45720" bIns="27432" anchor="ctr" anchorCtr="0">
            <a:normAutofit/>
          </a:bodyPr>
          <a:lstStyle/>
          <a:p>
            <a:pPr algn="l"/>
            <a:endParaRPr lang="es-EC" noProof="0" dirty="0">
              <a:latin typeface="Raleway" pitchFamily="2" charset="0"/>
            </a:endParaRPr>
          </a:p>
        </p:txBody>
      </p:sp>
      <p:sp>
        <p:nvSpPr>
          <p:cNvPr id="18" name="AreaLabel"/>
          <p:cNvSpPr/>
          <p:nvPr/>
        </p:nvSpPr>
        <p:spPr>
          <a:xfrm>
            <a:off x="413068" y="4872000"/>
            <a:ext cx="2011680" cy="1866000"/>
          </a:xfrm>
          <a:prstGeom prst="rect">
            <a:avLst/>
          </a:prstGeom>
          <a:solidFill>
            <a:srgbClr val="0D6E63"/>
          </a:solidFill>
          <a:ln>
            <a:noFill/>
          </a:ln>
          <a:effectLst/>
        </p:spPr>
        <p:txBody>
          <a:bodyPr wrap="square" lIns="45720" tIns="27432" rIns="45720" bIns="27432" anchor="ctr" anchorCtr="0">
            <a:normAutofit/>
          </a:bodyPr>
          <a:lstStyle/>
          <a:p>
            <a:pPr algn="ctr"/>
            <a:r>
              <a:rPr lang="es-EC" sz="1300" b="1" noProof="0" dirty="0">
                <a:solidFill>
                  <a:srgbClr val="FFFFFF"/>
                </a:solidFill>
                <a:latin typeface="Raleway" pitchFamily="2" charset="0"/>
              </a:rPr>
              <a:t>FINANZAS</a:t>
            </a:r>
          </a:p>
          <a:p>
            <a:pPr algn="ctr"/>
            <a:r>
              <a:rPr lang="es-EC" sz="900" i="1" noProof="0" dirty="0">
                <a:solidFill>
                  <a:srgbClr val="E5E7EB"/>
                </a:solidFill>
                <a:latin typeface="Raleway" pitchFamily="2" charset="0"/>
              </a:rPr>
              <a:t>Johana Moreno
Responsable regional</a:t>
            </a:r>
          </a:p>
        </p:txBody>
      </p:sp>
      <p:sp>
        <p:nvSpPr>
          <p:cNvPr id="19" name="Systems"/>
          <p:cNvSpPr txBox="1"/>
          <p:nvPr/>
        </p:nvSpPr>
        <p:spPr>
          <a:xfrm>
            <a:off x="2439748" y="4872000"/>
            <a:ext cx="3657600" cy="1866000"/>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a:solidFill>
                  <a:srgbClr val="1E293B"/>
                </a:solidFill>
                <a:latin typeface="Raleway" pitchFamily="2" charset="0"/>
              </a:rPr>
              <a:t>SAP Business </a:t>
            </a:r>
            <a:r>
              <a:rPr lang="es-EC" sz="950" noProof="0" dirty="0" err="1">
                <a:solidFill>
                  <a:srgbClr val="1E293B"/>
                </a:solidFill>
                <a:latin typeface="Raleway" pitchFamily="2" charset="0"/>
              </a:rPr>
              <a:t>One</a:t>
            </a:r>
            <a:r>
              <a:rPr lang="es-EC" sz="950" noProof="0" dirty="0">
                <a:solidFill>
                  <a:srgbClr val="1E293B"/>
                </a:solidFill>
                <a:latin typeface="Raleway" pitchFamily="2" charset="0"/>
              </a:rPr>
              <a:t>: facturación, contabilidad, tesorería y cartera — </a:t>
            </a:r>
            <a:r>
              <a:rPr lang="es-EC" sz="950" noProof="0" dirty="0" err="1">
                <a:solidFill>
                  <a:srgbClr val="1E293B"/>
                </a:solidFill>
                <a:latin typeface="Raleway" pitchFamily="2" charset="0"/>
              </a:rPr>
              <a:t>login</a:t>
            </a:r>
            <a:r>
              <a:rPr lang="es-EC" sz="950" noProof="0" dirty="0">
                <a:solidFill>
                  <a:srgbClr val="1E293B"/>
                </a:solidFill>
                <a:latin typeface="Raleway" pitchFamily="2" charset="0"/>
              </a:rPr>
              <a:t> independiente por cada país</a:t>
            </a:r>
          </a:p>
          <a:p>
            <a:pPr marL="228600" indent="-228600">
              <a:spcBef>
                <a:spcPts val="60"/>
              </a:spcBef>
              <a:buChar char="•"/>
            </a:pPr>
            <a:r>
              <a:rPr lang="es-EC" sz="950" noProof="0" dirty="0" err="1">
                <a:solidFill>
                  <a:srgbClr val="1E293B"/>
                </a:solidFill>
                <a:latin typeface="Raleway" pitchFamily="2" charset="0"/>
              </a:rPr>
              <a:t>Power</a:t>
            </a:r>
            <a:r>
              <a:rPr lang="es-EC" sz="950" noProof="0" dirty="0">
                <a:solidFill>
                  <a:srgbClr val="1E293B"/>
                </a:solidFill>
                <a:latin typeface="Raleway" pitchFamily="2" charset="0"/>
              </a:rPr>
              <a:t> BI: </a:t>
            </a:r>
            <a:r>
              <a:rPr lang="es-EC" sz="950" noProof="0" dirty="0" err="1">
                <a:solidFill>
                  <a:srgbClr val="1E293B"/>
                </a:solidFill>
                <a:latin typeface="Raleway" pitchFamily="2" charset="0"/>
              </a:rPr>
              <a:t>dashboards</a:t>
            </a:r>
            <a:r>
              <a:rPr lang="es-EC" sz="950" noProof="0" dirty="0">
                <a:solidFill>
                  <a:srgbClr val="1E293B"/>
                </a:solidFill>
                <a:latin typeface="Raleway" pitchFamily="2" charset="0"/>
              </a:rPr>
              <a:t> desarrollados por TI para jefaturas y gerencias medias</a:t>
            </a:r>
          </a:p>
          <a:p>
            <a:pPr marL="228600" indent="-228600">
              <a:spcBef>
                <a:spcPts val="60"/>
              </a:spcBef>
              <a:buChar char="•"/>
            </a:pPr>
            <a:r>
              <a:rPr lang="es-EC" sz="950" noProof="0" dirty="0">
                <a:solidFill>
                  <a:srgbClr val="1E293B"/>
                </a:solidFill>
                <a:latin typeface="Raleway" pitchFamily="2" charset="0"/>
              </a:rPr>
              <a:t>Excel: presupuestos, estados financieros consolidados, indicadores financieros (con ODBC a SAP)</a:t>
            </a:r>
          </a:p>
          <a:p>
            <a:pPr marL="228600" indent="-228600">
              <a:spcBef>
                <a:spcPts val="60"/>
              </a:spcBef>
              <a:buChar char="•"/>
            </a:pPr>
            <a:r>
              <a:rPr lang="es-EC" sz="950" noProof="0" dirty="0" err="1">
                <a:solidFill>
                  <a:srgbClr val="1E293B"/>
                </a:solidFill>
                <a:latin typeface="Raleway" pitchFamily="2" charset="0"/>
              </a:rPr>
              <a:t>Addon</a:t>
            </a:r>
            <a:r>
              <a:rPr lang="es-EC" sz="950" noProof="0" dirty="0">
                <a:solidFill>
                  <a:srgbClr val="1E293B"/>
                </a:solidFill>
                <a:latin typeface="Raleway" pitchFamily="2" charset="0"/>
              </a:rPr>
              <a:t> externo FE (CO/RD): plataforma web tributaria independiente de SAP — doble captura</a:t>
            </a:r>
          </a:p>
          <a:p>
            <a:pPr marL="228600" indent="-228600">
              <a:spcBef>
                <a:spcPts val="60"/>
              </a:spcBef>
              <a:buChar char="•"/>
            </a:pPr>
            <a:r>
              <a:rPr lang="es-EC" sz="950" noProof="0" dirty="0">
                <a:solidFill>
                  <a:srgbClr val="1E293B"/>
                </a:solidFill>
                <a:latin typeface="Raleway" pitchFamily="2" charset="0"/>
              </a:rPr>
              <a:t>Smart Tools (Claude + Drive): </a:t>
            </a:r>
            <a:r>
              <a:rPr lang="es-EC" sz="950" noProof="0" dirty="0" err="1">
                <a:solidFill>
                  <a:srgbClr val="1E293B"/>
                </a:solidFill>
                <a:latin typeface="Raleway" pitchFamily="2" charset="0"/>
              </a:rPr>
              <a:t>workflow</a:t>
            </a:r>
            <a:r>
              <a:rPr lang="es-EC" sz="950" noProof="0" dirty="0">
                <a:solidFill>
                  <a:srgbClr val="1E293B"/>
                </a:solidFill>
                <a:latin typeface="Raleway" pitchFamily="2" charset="0"/>
              </a:rPr>
              <a:t> de aprobación de erogaciones en construcción (sustituto nativo SAP)</a:t>
            </a:r>
          </a:p>
        </p:txBody>
      </p:sp>
      <p:sp>
        <p:nvSpPr>
          <p:cNvPr id="20" name="Opps"/>
          <p:cNvSpPr txBox="1"/>
          <p:nvPr/>
        </p:nvSpPr>
        <p:spPr>
          <a:xfrm>
            <a:off x="6112348" y="4872000"/>
            <a:ext cx="6028192" cy="1866000"/>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a:solidFill>
                  <a:srgbClr val="374151"/>
                </a:solidFill>
                <a:latin typeface="Raleway" pitchFamily="2" charset="0"/>
              </a:rPr>
              <a:t>SAP sin selector de subsidiaria → </a:t>
            </a:r>
            <a:r>
              <a:rPr lang="es-EC" sz="950" noProof="0" dirty="0" err="1">
                <a:solidFill>
                  <a:srgbClr val="374151"/>
                </a:solidFill>
                <a:latin typeface="Raleway" pitchFamily="2" charset="0"/>
              </a:rPr>
              <a:t>login</a:t>
            </a:r>
            <a:r>
              <a:rPr lang="es-EC" sz="950" noProof="0" dirty="0">
                <a:solidFill>
                  <a:srgbClr val="374151"/>
                </a:solidFill>
                <a:latin typeface="Raleway" pitchFamily="2" charset="0"/>
              </a:rPr>
              <a:t>/</a:t>
            </a:r>
            <a:r>
              <a:rPr lang="es-EC" sz="950" noProof="0" dirty="0" err="1">
                <a:solidFill>
                  <a:srgbClr val="374151"/>
                </a:solidFill>
                <a:latin typeface="Raleway" pitchFamily="2" charset="0"/>
              </a:rPr>
              <a:t>logout</a:t>
            </a:r>
            <a:r>
              <a:rPr lang="es-EC" sz="950" noProof="0" dirty="0">
                <a:solidFill>
                  <a:srgbClr val="374151"/>
                </a:solidFill>
                <a:latin typeface="Raleway" pitchFamily="2" charset="0"/>
              </a:rPr>
              <a:t> entre 8 países es 'desgastante' para el área</a:t>
            </a:r>
          </a:p>
          <a:p>
            <a:pPr marL="228600" indent="-228600">
              <a:spcBef>
                <a:spcPts val="60"/>
              </a:spcBef>
              <a:buChar char="•"/>
            </a:pPr>
            <a:r>
              <a:rPr lang="es-EC" sz="950" noProof="0" dirty="0">
                <a:solidFill>
                  <a:srgbClr val="374151"/>
                </a:solidFill>
                <a:latin typeface="Raleway" pitchFamily="2" charset="0"/>
              </a:rPr>
              <a:t>SAP no soporta </a:t>
            </a:r>
            <a:r>
              <a:rPr lang="es-EC" sz="950" noProof="0" dirty="0" err="1">
                <a:solidFill>
                  <a:srgbClr val="374151"/>
                </a:solidFill>
                <a:latin typeface="Raleway" pitchFamily="2" charset="0"/>
              </a:rPr>
              <a:t>workflow</a:t>
            </a:r>
            <a:r>
              <a:rPr lang="es-EC" sz="950" noProof="0" dirty="0">
                <a:solidFill>
                  <a:srgbClr val="374151"/>
                </a:solidFill>
                <a:latin typeface="Raleway" pitchFamily="2" charset="0"/>
              </a:rPr>
              <a:t> de aprobaciones nativo → se suple con IA + Drive como </a:t>
            </a:r>
            <a:r>
              <a:rPr lang="es-EC" sz="950" noProof="0" dirty="0" err="1">
                <a:solidFill>
                  <a:srgbClr val="374151"/>
                </a:solidFill>
                <a:latin typeface="Raleway" pitchFamily="2" charset="0"/>
              </a:rPr>
              <a:t>workaround</a:t>
            </a:r>
            <a:endParaRPr lang="es-EC" sz="950" noProof="0" dirty="0">
              <a:solidFill>
                <a:srgbClr val="374151"/>
              </a:solidFill>
              <a:latin typeface="Raleway" pitchFamily="2" charset="0"/>
            </a:endParaRPr>
          </a:p>
          <a:p>
            <a:pPr marL="228600" indent="-228600">
              <a:spcBef>
                <a:spcPts val="60"/>
              </a:spcBef>
              <a:buChar char="•"/>
            </a:pPr>
            <a:r>
              <a:rPr lang="es-EC" sz="950" noProof="0" dirty="0" err="1">
                <a:solidFill>
                  <a:srgbClr val="374151"/>
                </a:solidFill>
                <a:latin typeface="Raleway" pitchFamily="2" charset="0"/>
              </a:rPr>
              <a:t>Dashboards</a:t>
            </a:r>
            <a:r>
              <a:rPr lang="es-EC" sz="950" noProof="0" dirty="0">
                <a:solidFill>
                  <a:srgbClr val="374151"/>
                </a:solidFill>
                <a:latin typeface="Raleway" pitchFamily="2" charset="0"/>
              </a:rPr>
              <a:t> </a:t>
            </a:r>
            <a:r>
              <a:rPr lang="es-EC" sz="950" noProof="0" dirty="0" err="1">
                <a:solidFill>
                  <a:srgbClr val="374151"/>
                </a:solidFill>
                <a:latin typeface="Raleway" pitchFamily="2" charset="0"/>
              </a:rPr>
              <a:t>Power</a:t>
            </a:r>
            <a:r>
              <a:rPr lang="es-EC" sz="950" noProof="0" dirty="0">
                <a:solidFill>
                  <a:srgbClr val="374151"/>
                </a:solidFill>
                <a:latin typeface="Raleway" pitchFamily="2" charset="0"/>
              </a:rPr>
              <a:t> BI no coinciden con SAP → 'nos sentimos con desconfianza'</a:t>
            </a:r>
          </a:p>
          <a:p>
            <a:pPr marL="228600" indent="-228600">
              <a:spcBef>
                <a:spcPts val="60"/>
              </a:spcBef>
              <a:buChar char="•"/>
            </a:pPr>
            <a:r>
              <a:rPr lang="es-EC" sz="950" noProof="0" dirty="0">
                <a:solidFill>
                  <a:srgbClr val="374151"/>
                </a:solidFill>
                <a:latin typeface="Raleway" pitchFamily="2" charset="0"/>
              </a:rPr>
              <a:t>Descarga manual diaria de movimientos bancarios de 8 países bloquea cartera y contabilidad hasta mediodía</a:t>
            </a:r>
          </a:p>
          <a:p>
            <a:pPr marL="228600" indent="-228600">
              <a:spcBef>
                <a:spcPts val="60"/>
              </a:spcBef>
              <a:buChar char="•"/>
            </a:pPr>
            <a:r>
              <a:rPr lang="es-EC" sz="950" noProof="0" dirty="0">
                <a:solidFill>
                  <a:srgbClr val="374151"/>
                </a:solidFill>
                <a:latin typeface="Raleway" pitchFamily="2" charset="0"/>
              </a:rPr>
              <a:t>Doble captura en CO y RD: plataforma gubernamental web + SAP → riesgo de desincronización</a:t>
            </a:r>
          </a:p>
        </p:txBody>
      </p:sp>
      <p:sp>
        <p:nvSpPr>
          <p:cNvPr id="24" name="Google Shape;76;p3">
            <a:extLst>
              <a:ext uri="{FF2B5EF4-FFF2-40B4-BE49-F238E27FC236}">
                <a16:creationId xmlns:a16="http://schemas.microsoft.com/office/drawing/2014/main" id="{19033F9A-034F-AC04-4852-FE6FAE491CA1}"/>
              </a:ext>
            </a:extLst>
          </p:cNvPr>
          <p:cNvSpPr txBox="1"/>
          <p:nvPr/>
        </p:nvSpPr>
        <p:spPr>
          <a:xfrm>
            <a:off x="357363" y="581049"/>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dirty="0">
                <a:solidFill>
                  <a:srgbClr val="2D8BE3"/>
                </a:solidFill>
                <a:latin typeface="Raleway SemiBold"/>
                <a:ea typeface="Raleway SemiBold"/>
                <a:cs typeface="Raleway SemiBold"/>
                <a:sym typeface="Raleway SemiBold"/>
              </a:rPr>
              <a:t>Análisis de sistemas por área</a:t>
            </a:r>
            <a:endParaRPr sz="1600" b="1" i="0" u="none" strike="noStrike" cap="none" dirty="0">
              <a:solidFill>
                <a:srgbClr val="2D8BE3"/>
              </a:solidFill>
              <a:latin typeface="Raleway SemiBold"/>
              <a:ea typeface="Raleway SemiBold"/>
              <a:cs typeface="Raleway SemiBold"/>
              <a:sym typeface="Raleway SemiBo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068" y="201168"/>
            <a:ext cx="7315200" cy="457200"/>
          </a:xfrm>
          <a:prstGeom prst="rect">
            <a:avLst/>
          </a:prstGeom>
          <a:noFill/>
        </p:spPr>
        <p:txBody>
          <a:bodyPr wrap="square" lIns="45720" tIns="18288" rIns="45720" bIns="18288" anchor="t">
            <a:normAutofit/>
          </a:bodyPr>
          <a:lstStyle/>
          <a:p>
            <a:pPr algn="l"/>
            <a:r>
              <a:rPr lang="es-EC" sz="2400" b="1" noProof="0" dirty="0">
                <a:solidFill>
                  <a:srgbClr val="0E2841"/>
                </a:solidFill>
                <a:latin typeface="Raleway" pitchFamily="2" charset="0"/>
              </a:rPr>
              <a:t>MAPA DE SISTEMAS</a:t>
            </a:r>
          </a:p>
        </p:txBody>
      </p:sp>
      <p:sp>
        <p:nvSpPr>
          <p:cNvPr id="4" name="TextBox 3"/>
          <p:cNvSpPr txBox="1"/>
          <p:nvPr/>
        </p:nvSpPr>
        <p:spPr>
          <a:xfrm>
            <a:off x="357040" y="895576"/>
            <a:ext cx="11200000" cy="260000"/>
          </a:xfrm>
          <a:prstGeom prst="rect">
            <a:avLst/>
          </a:prstGeom>
          <a:noFill/>
        </p:spPr>
        <p:txBody>
          <a:bodyPr wrap="square" lIns="45720" tIns="18288" rIns="45720" bIns="18288" anchor="t">
            <a:normAutofit/>
          </a:bodyPr>
          <a:lstStyle/>
          <a:p>
            <a:pPr algn="l"/>
            <a:r>
              <a:rPr lang="es-EC" sz="1400" noProof="0" dirty="0">
                <a:solidFill>
                  <a:srgbClr val="0E2841"/>
                </a:solidFill>
                <a:latin typeface="Raleway" pitchFamily="2" charset="0"/>
              </a:rPr>
              <a:t>Análisis por área operativa— Desarrollo Humano · Comercial</a:t>
            </a:r>
          </a:p>
        </p:txBody>
      </p:sp>
      <p:sp>
        <p:nvSpPr>
          <p:cNvPr id="5" name="ColHdr"/>
          <p:cNvSpPr/>
          <p:nvPr/>
        </p:nvSpPr>
        <p:spPr>
          <a:xfrm>
            <a:off x="405068" y="1769520"/>
            <a:ext cx="11697472" cy="260000"/>
          </a:xfrm>
          <a:prstGeom prst="rect">
            <a:avLst/>
          </a:prstGeom>
          <a:solidFill>
            <a:srgbClr val="0E2841"/>
          </a:solidFill>
          <a:ln>
            <a:noFill/>
          </a:ln>
          <a:effectLst/>
        </p:spPr>
        <p:txBody>
          <a:bodyPr wrap="square" lIns="45720" tIns="27432" rIns="45720" bIns="27432" anchor="ctr" anchorCtr="0">
            <a:normAutofit fontScale="85000" lnSpcReduction="20000"/>
          </a:bodyPr>
          <a:lstStyle/>
          <a:p>
            <a:pPr algn="l"/>
            <a:endParaRPr>
              <a:latin typeface="Raleway" pitchFamily="2" charset="0"/>
            </a:endParaRPr>
          </a:p>
        </p:txBody>
      </p:sp>
      <p:sp>
        <p:nvSpPr>
          <p:cNvPr id="6" name="ColHdrTxt0"/>
          <p:cNvSpPr txBox="1"/>
          <p:nvPr/>
        </p:nvSpPr>
        <p:spPr>
          <a:xfrm>
            <a:off x="413068" y="1769520"/>
            <a:ext cx="2011680" cy="260000"/>
          </a:xfrm>
          <a:prstGeom prst="rect">
            <a:avLst/>
          </a:prstGeom>
          <a:noFill/>
        </p:spPr>
        <p:txBody>
          <a:bodyPr wrap="square" lIns="45720" tIns="18288" rIns="45720" bIns="18288" anchor="t">
            <a:normAutofit/>
          </a:bodyPr>
          <a:lstStyle/>
          <a:p>
            <a:pPr algn="l"/>
            <a:r>
              <a:rPr sz="1200" b="1" dirty="0">
                <a:solidFill>
                  <a:srgbClr val="FFFFFF"/>
                </a:solidFill>
                <a:latin typeface="Raleway" pitchFamily="2" charset="0"/>
              </a:rPr>
              <a:t>ÁREA</a:t>
            </a:r>
          </a:p>
        </p:txBody>
      </p:sp>
      <p:sp>
        <p:nvSpPr>
          <p:cNvPr id="7" name="ColHdrTxt1"/>
          <p:cNvSpPr txBox="1"/>
          <p:nvPr/>
        </p:nvSpPr>
        <p:spPr>
          <a:xfrm>
            <a:off x="2439748" y="1769520"/>
            <a:ext cx="3657600" cy="260000"/>
          </a:xfrm>
          <a:prstGeom prst="rect">
            <a:avLst/>
          </a:prstGeom>
          <a:noFill/>
        </p:spPr>
        <p:txBody>
          <a:bodyPr wrap="square" lIns="45720" tIns="18288" rIns="45720" bIns="18288" anchor="t">
            <a:normAutofit/>
          </a:bodyPr>
          <a:lstStyle/>
          <a:p>
            <a:pPr algn="l"/>
            <a:r>
              <a:rPr sz="1200" b="1" dirty="0">
                <a:solidFill>
                  <a:srgbClr val="FFFFFF"/>
                </a:solidFill>
                <a:latin typeface="Raleway" pitchFamily="2" charset="0"/>
              </a:rPr>
              <a:t>HERRAMIENTAS Y SISTEMAS</a:t>
            </a:r>
          </a:p>
        </p:txBody>
      </p:sp>
      <p:sp>
        <p:nvSpPr>
          <p:cNvPr id="8" name="ColHdrTxt2"/>
          <p:cNvSpPr txBox="1"/>
          <p:nvPr/>
        </p:nvSpPr>
        <p:spPr>
          <a:xfrm>
            <a:off x="6112348" y="1769520"/>
            <a:ext cx="6028192" cy="260000"/>
          </a:xfrm>
          <a:prstGeom prst="rect">
            <a:avLst/>
          </a:prstGeom>
          <a:noFill/>
        </p:spPr>
        <p:txBody>
          <a:bodyPr wrap="square" lIns="45720" tIns="18288" rIns="45720" bIns="18288" anchor="t">
            <a:normAutofit/>
          </a:bodyPr>
          <a:lstStyle/>
          <a:p>
            <a:pPr algn="l"/>
            <a:r>
              <a:rPr sz="1200" b="1" dirty="0">
                <a:solidFill>
                  <a:srgbClr val="FFFFFF"/>
                </a:solidFill>
                <a:latin typeface="Raleway" pitchFamily="2" charset="0"/>
              </a:rPr>
              <a:t>ÁREAS DE OPORTUNIDAD</a:t>
            </a:r>
          </a:p>
        </p:txBody>
      </p:sp>
      <p:sp>
        <p:nvSpPr>
          <p:cNvPr id="9" name="RowBg"/>
          <p:cNvSpPr/>
          <p:nvPr/>
        </p:nvSpPr>
        <p:spPr>
          <a:xfrm>
            <a:off x="405068" y="2029520"/>
            <a:ext cx="11697472" cy="1909480"/>
          </a:xfrm>
          <a:prstGeom prst="rect">
            <a:avLst/>
          </a:prstGeom>
          <a:solidFill>
            <a:srgbClr val="F0EBFA"/>
          </a:solidFill>
          <a:ln w="12700">
            <a:solidFill>
              <a:srgbClr val="CCCCCC"/>
            </a:solidFill>
          </a:ln>
          <a:effectLst/>
        </p:spPr>
        <p:txBody>
          <a:bodyPr wrap="square" lIns="45720" tIns="27432" rIns="45720" bIns="27432" anchor="ctr" anchorCtr="0">
            <a:normAutofit/>
          </a:bodyPr>
          <a:lstStyle/>
          <a:p>
            <a:pPr algn="l"/>
            <a:endParaRPr>
              <a:latin typeface="Raleway" pitchFamily="2" charset="0"/>
            </a:endParaRPr>
          </a:p>
        </p:txBody>
      </p:sp>
      <p:sp>
        <p:nvSpPr>
          <p:cNvPr id="10" name="AreaLabel"/>
          <p:cNvSpPr/>
          <p:nvPr/>
        </p:nvSpPr>
        <p:spPr>
          <a:xfrm>
            <a:off x="405068" y="2029520"/>
            <a:ext cx="2011680" cy="1909480"/>
          </a:xfrm>
          <a:prstGeom prst="rect">
            <a:avLst/>
          </a:prstGeom>
          <a:solidFill>
            <a:srgbClr val="5B21B6"/>
          </a:solidFill>
          <a:ln>
            <a:noFill/>
          </a:ln>
          <a:effectLst/>
        </p:spPr>
        <p:txBody>
          <a:bodyPr wrap="square" lIns="45720" tIns="27432" rIns="45720" bIns="27432" anchor="ctr" anchorCtr="0">
            <a:normAutofit/>
          </a:bodyPr>
          <a:lstStyle/>
          <a:p>
            <a:pPr algn="ctr"/>
            <a:r>
              <a:rPr lang="es-EC" sz="1300" b="1" noProof="0" dirty="0">
                <a:solidFill>
                  <a:srgbClr val="FFFFFF"/>
                </a:solidFill>
                <a:latin typeface="Raleway" pitchFamily="2" charset="0"/>
              </a:rPr>
              <a:t>DESARROLLO HUMANO</a:t>
            </a:r>
          </a:p>
          <a:p>
            <a:pPr algn="ctr"/>
            <a:r>
              <a:rPr lang="es-EC" sz="900" i="1" noProof="0" dirty="0">
                <a:solidFill>
                  <a:srgbClr val="E5E7EB"/>
                </a:solidFill>
                <a:latin typeface="Raleway" pitchFamily="2" charset="0"/>
              </a:rPr>
              <a:t>Melissa Fonseca
Responsable regional</a:t>
            </a:r>
          </a:p>
        </p:txBody>
      </p:sp>
      <p:sp>
        <p:nvSpPr>
          <p:cNvPr id="11" name="Systems"/>
          <p:cNvSpPr txBox="1"/>
          <p:nvPr/>
        </p:nvSpPr>
        <p:spPr>
          <a:xfrm>
            <a:off x="2431748" y="2029520"/>
            <a:ext cx="3657600" cy="1909480"/>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err="1">
                <a:solidFill>
                  <a:srgbClr val="1E293B"/>
                </a:solidFill>
                <a:latin typeface="Raleway" pitchFamily="2" charset="0"/>
              </a:rPr>
              <a:t>Ubits</a:t>
            </a:r>
            <a:r>
              <a:rPr lang="es-EC" sz="950" noProof="0" dirty="0">
                <a:solidFill>
                  <a:srgbClr val="1E293B"/>
                </a:solidFill>
                <a:latin typeface="Raleway" pitchFamily="2" charset="0"/>
              </a:rPr>
              <a:t>: objetivos, evaluación y aprendizaje para colaboradores (plataforma regional)</a:t>
            </a:r>
          </a:p>
          <a:p>
            <a:pPr marL="228600" indent="-228600">
              <a:spcBef>
                <a:spcPts val="60"/>
              </a:spcBef>
              <a:buChar char="•"/>
            </a:pPr>
            <a:r>
              <a:rPr lang="es-EC" sz="950" noProof="0" dirty="0">
                <a:solidFill>
                  <a:srgbClr val="1E293B"/>
                </a:solidFill>
                <a:latin typeface="Raleway" pitchFamily="2" charset="0"/>
              </a:rPr>
              <a:t>SharePoint / Intranet: políticas, reglamentos, boletas de vacaciones y permisos (permisos limitados a 3 personas)</a:t>
            </a:r>
          </a:p>
          <a:p>
            <a:pPr marL="228600" indent="-228600">
              <a:spcBef>
                <a:spcPts val="60"/>
              </a:spcBef>
              <a:buChar char="•"/>
            </a:pPr>
            <a:r>
              <a:rPr lang="es-EC" sz="950" noProof="0" dirty="0">
                <a:solidFill>
                  <a:srgbClr val="1E293B"/>
                </a:solidFill>
                <a:latin typeface="Raleway" pitchFamily="2" charset="0"/>
              </a:rPr>
              <a:t>Microsoft 365 + </a:t>
            </a:r>
            <a:r>
              <a:rPr lang="es-EC" sz="950" noProof="0" dirty="0" err="1">
                <a:solidFill>
                  <a:srgbClr val="1E293B"/>
                </a:solidFill>
                <a:latin typeface="Raleway" pitchFamily="2" charset="0"/>
              </a:rPr>
              <a:t>Copilot</a:t>
            </a:r>
            <a:r>
              <a:rPr lang="es-EC" sz="950" noProof="0" dirty="0">
                <a:solidFill>
                  <a:srgbClr val="1E293B"/>
                </a:solidFill>
                <a:latin typeface="Raleway" pitchFamily="2" charset="0"/>
              </a:rPr>
              <a:t>: ofimática y desarrollo de contenido</a:t>
            </a:r>
          </a:p>
          <a:p>
            <a:pPr marL="228600" indent="-228600">
              <a:spcBef>
                <a:spcPts val="60"/>
              </a:spcBef>
              <a:buChar char="•"/>
            </a:pPr>
            <a:r>
              <a:rPr lang="es-EC" sz="950" noProof="0" dirty="0" err="1">
                <a:solidFill>
                  <a:srgbClr val="1E293B"/>
                </a:solidFill>
                <a:latin typeface="Raleway" pitchFamily="2" charset="0"/>
              </a:rPr>
              <a:t>Canva</a:t>
            </a:r>
            <a:r>
              <a:rPr lang="es-EC" sz="950" noProof="0" dirty="0">
                <a:solidFill>
                  <a:srgbClr val="1E293B"/>
                </a:solidFill>
                <a:latin typeface="Raleway" pitchFamily="2" charset="0"/>
              </a:rPr>
              <a:t> (licencias corporativas): anuncios internos y revistas mensuales</a:t>
            </a:r>
          </a:p>
          <a:p>
            <a:pPr marL="228600" indent="-228600">
              <a:spcBef>
                <a:spcPts val="60"/>
              </a:spcBef>
              <a:buChar char="•"/>
            </a:pPr>
            <a:r>
              <a:rPr lang="es-EC" sz="950" noProof="0" dirty="0">
                <a:solidFill>
                  <a:srgbClr val="1E293B"/>
                </a:solidFill>
                <a:latin typeface="Raleway" pitchFamily="2" charset="0"/>
              </a:rPr>
              <a:t>Excel: nómina completa para 6 de 8 países incluida Guatemala — Softland solo en CR y Colombia</a:t>
            </a:r>
          </a:p>
          <a:p>
            <a:pPr marL="228600" indent="-228600">
              <a:spcBef>
                <a:spcPts val="60"/>
              </a:spcBef>
              <a:buChar char="•"/>
            </a:pPr>
            <a:r>
              <a:rPr lang="es-EC" sz="950" noProof="0" dirty="0">
                <a:solidFill>
                  <a:srgbClr val="1E293B"/>
                </a:solidFill>
                <a:latin typeface="Raleway" pitchFamily="2" charset="0"/>
              </a:rPr>
              <a:t>WhatsApp + correo: consultas del personal durante horario laboral y recepción de novedades</a:t>
            </a:r>
          </a:p>
        </p:txBody>
      </p:sp>
      <p:sp>
        <p:nvSpPr>
          <p:cNvPr id="12" name="Opps"/>
          <p:cNvSpPr txBox="1"/>
          <p:nvPr/>
        </p:nvSpPr>
        <p:spPr>
          <a:xfrm>
            <a:off x="6104348" y="2029520"/>
            <a:ext cx="6028192" cy="1909480"/>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a:solidFill>
                  <a:srgbClr val="374151"/>
                </a:solidFill>
                <a:latin typeface="Raleway" pitchFamily="2" charset="0"/>
              </a:rPr>
              <a:t>Solo 2 de 8 países tienen sistema de nómina; Guatemala (una de las más grandes) corre íntegramente en Excel</a:t>
            </a:r>
          </a:p>
          <a:p>
            <a:pPr marL="228600" indent="-228600">
              <a:spcBef>
                <a:spcPts val="60"/>
              </a:spcBef>
              <a:buChar char="•"/>
            </a:pPr>
            <a:r>
              <a:rPr lang="es-EC" sz="950" noProof="0" dirty="0">
                <a:solidFill>
                  <a:srgbClr val="374151"/>
                </a:solidFill>
                <a:latin typeface="Raleway" pitchFamily="2" charset="0"/>
              </a:rPr>
              <a:t>Nómina consume ~80% del tiempo de lunes a viernes, a veces sábados — sin sistema el área no libera capacidad</a:t>
            </a:r>
          </a:p>
          <a:p>
            <a:pPr marL="228600" indent="-228600">
              <a:spcBef>
                <a:spcPts val="60"/>
              </a:spcBef>
              <a:buChar char="•"/>
            </a:pPr>
            <a:r>
              <a:rPr lang="es-EC" sz="950" noProof="0" dirty="0">
                <a:solidFill>
                  <a:srgbClr val="374151"/>
                </a:solidFill>
                <a:latin typeface="Raleway" pitchFamily="2" charset="0"/>
              </a:rPr>
              <a:t>No se puede diseñar plantilla única de nómina por diferencias legislativas entre países</a:t>
            </a:r>
          </a:p>
          <a:p>
            <a:pPr marL="228600" indent="-228600">
              <a:spcBef>
                <a:spcPts val="60"/>
              </a:spcBef>
              <a:buChar char="•"/>
            </a:pPr>
            <a:r>
              <a:rPr lang="es-EC" sz="950" noProof="0" dirty="0">
                <a:solidFill>
                  <a:srgbClr val="374151"/>
                </a:solidFill>
                <a:latin typeface="Raleway" pitchFamily="2" charset="0"/>
              </a:rPr>
              <a:t>Histórico salarial Guatemala requiere reconstruir manualmente desde la fecha de apertura del país</a:t>
            </a:r>
          </a:p>
          <a:p>
            <a:pPr marL="228600" indent="-228600">
              <a:spcBef>
                <a:spcPts val="60"/>
              </a:spcBef>
              <a:buChar char="•"/>
            </a:pPr>
            <a:r>
              <a:rPr lang="es-EC" sz="950" noProof="0" dirty="0">
                <a:solidFill>
                  <a:srgbClr val="374151"/>
                </a:solidFill>
                <a:latin typeface="Raleway" pitchFamily="2" charset="0"/>
              </a:rPr>
              <a:t>Novedades llegan por correo → carpeta → Excel manual: proceso frágil sin trazabilidad formal</a:t>
            </a:r>
          </a:p>
        </p:txBody>
      </p:sp>
      <p:sp>
        <p:nvSpPr>
          <p:cNvPr id="13" name="RowBg"/>
          <p:cNvSpPr/>
          <p:nvPr/>
        </p:nvSpPr>
        <p:spPr>
          <a:xfrm>
            <a:off x="413068" y="3939000"/>
            <a:ext cx="11697472" cy="1960212"/>
          </a:xfrm>
          <a:prstGeom prst="rect">
            <a:avLst/>
          </a:prstGeom>
          <a:solidFill>
            <a:srgbClr val="FDF5EC"/>
          </a:solidFill>
          <a:ln w="12700">
            <a:solidFill>
              <a:srgbClr val="CCCCCC"/>
            </a:solidFill>
          </a:ln>
          <a:effectLst/>
        </p:spPr>
        <p:txBody>
          <a:bodyPr wrap="square" lIns="45720" tIns="27432" rIns="45720" bIns="27432" anchor="ctr" anchorCtr="0">
            <a:normAutofit/>
          </a:bodyPr>
          <a:lstStyle/>
          <a:p>
            <a:pPr algn="l"/>
            <a:endParaRPr>
              <a:latin typeface="Raleway" pitchFamily="2" charset="0"/>
            </a:endParaRPr>
          </a:p>
        </p:txBody>
      </p:sp>
      <p:sp>
        <p:nvSpPr>
          <p:cNvPr id="14" name="AreaLabel"/>
          <p:cNvSpPr/>
          <p:nvPr/>
        </p:nvSpPr>
        <p:spPr>
          <a:xfrm>
            <a:off x="413068" y="3939000"/>
            <a:ext cx="2011680" cy="1960212"/>
          </a:xfrm>
          <a:prstGeom prst="rect">
            <a:avLst/>
          </a:prstGeom>
          <a:solidFill>
            <a:srgbClr val="92400E"/>
          </a:solidFill>
          <a:ln>
            <a:noFill/>
          </a:ln>
          <a:effectLst/>
        </p:spPr>
        <p:txBody>
          <a:bodyPr wrap="square" lIns="45720" tIns="27432" rIns="45720" bIns="27432" anchor="ctr" anchorCtr="0">
            <a:normAutofit/>
          </a:bodyPr>
          <a:lstStyle/>
          <a:p>
            <a:pPr algn="ctr"/>
            <a:r>
              <a:rPr lang="es-EC" sz="1300" b="1" noProof="0" dirty="0">
                <a:solidFill>
                  <a:srgbClr val="FFFFFF"/>
                </a:solidFill>
                <a:latin typeface="Raleway" pitchFamily="2" charset="0"/>
              </a:rPr>
              <a:t>COMERCIAL</a:t>
            </a:r>
          </a:p>
          <a:p>
            <a:pPr algn="ctr"/>
            <a:r>
              <a:rPr lang="es-EC" sz="900" i="1" noProof="0" dirty="0">
                <a:solidFill>
                  <a:srgbClr val="E5E7EB"/>
                </a:solidFill>
                <a:latin typeface="Raleway" pitchFamily="2" charset="0"/>
              </a:rPr>
              <a:t>Andrés García
Director Comercial regional</a:t>
            </a:r>
          </a:p>
        </p:txBody>
      </p:sp>
      <p:sp>
        <p:nvSpPr>
          <p:cNvPr id="15" name="Systems"/>
          <p:cNvSpPr txBox="1"/>
          <p:nvPr/>
        </p:nvSpPr>
        <p:spPr>
          <a:xfrm>
            <a:off x="2439748" y="3939000"/>
            <a:ext cx="3657600" cy="1960212"/>
          </a:xfrm>
          <a:prstGeom prst="rect">
            <a:avLst/>
          </a:prstGeom>
          <a:noFill/>
        </p:spPr>
        <p:txBody>
          <a:bodyPr wrap="square" lIns="45720" tIns="18288" rIns="45720" bIns="18288" anchor="t">
            <a:normAutofit/>
          </a:bodyPr>
          <a:lstStyle/>
          <a:p>
            <a:pPr marL="228600" indent="-228600">
              <a:spcBef>
                <a:spcPts val="60"/>
              </a:spcBef>
              <a:buChar char="•"/>
            </a:pPr>
            <a:r>
              <a:rPr lang="es-EC" sz="950" noProof="0" dirty="0" err="1">
                <a:solidFill>
                  <a:srgbClr val="1E293B"/>
                </a:solidFill>
                <a:latin typeface="Raleway" pitchFamily="2" charset="0"/>
              </a:rPr>
              <a:t>MyRap</a:t>
            </a:r>
            <a:r>
              <a:rPr lang="es-EC" sz="950" noProof="0" dirty="0">
                <a:solidFill>
                  <a:srgbClr val="1E293B"/>
                </a:solidFill>
                <a:latin typeface="Raleway" pitchFamily="2" charset="0"/>
              </a:rPr>
              <a:t> + SAP: solicitudes, transferencias, extraviados por cliente; facturación, costos, inventarios valorizados</a:t>
            </a:r>
          </a:p>
          <a:p>
            <a:pPr marL="228600" indent="-228600">
              <a:spcBef>
                <a:spcPts val="60"/>
              </a:spcBef>
              <a:buChar char="•"/>
            </a:pPr>
            <a:r>
              <a:rPr lang="es-EC" sz="950" noProof="0" dirty="0" err="1">
                <a:solidFill>
                  <a:srgbClr val="1E293B"/>
                </a:solidFill>
                <a:latin typeface="Raleway" pitchFamily="2" charset="0"/>
              </a:rPr>
              <a:t>Power</a:t>
            </a:r>
            <a:r>
              <a:rPr lang="es-EC" sz="950" noProof="0" dirty="0">
                <a:solidFill>
                  <a:srgbClr val="1E293B"/>
                </a:solidFill>
                <a:latin typeface="Raleway" pitchFamily="2" charset="0"/>
              </a:rPr>
              <a:t> BI / </a:t>
            </a:r>
            <a:r>
              <a:rPr lang="es-EC" sz="950" noProof="0" dirty="0" err="1">
                <a:solidFill>
                  <a:srgbClr val="1E293B"/>
                </a:solidFill>
                <a:latin typeface="Raleway" pitchFamily="2" charset="0"/>
              </a:rPr>
              <a:t>Dashboards</a:t>
            </a:r>
            <a:r>
              <a:rPr lang="es-EC" sz="950" noProof="0" dirty="0">
                <a:solidFill>
                  <a:srgbClr val="1E293B"/>
                </a:solidFill>
                <a:latin typeface="Raleway" pitchFamily="2" charset="0"/>
              </a:rPr>
              <a:t> TI: comportamiento de clientes, costos y márgenes ('aunque la confianza no existe')</a:t>
            </a:r>
          </a:p>
          <a:p>
            <a:pPr marL="228600" indent="-228600">
              <a:spcBef>
                <a:spcPts val="60"/>
              </a:spcBef>
              <a:buChar char="•"/>
            </a:pPr>
            <a:r>
              <a:rPr lang="es-EC" sz="950" noProof="0" dirty="0">
                <a:solidFill>
                  <a:srgbClr val="1E293B"/>
                </a:solidFill>
                <a:latin typeface="Raleway" pitchFamily="2" charset="0"/>
              </a:rPr>
              <a:t>Excel Menú de Costos y Tarifas: margen por cliente, costos de tabla/clavos/pintura/mano de obra, fumigación, transporte, depreciación</a:t>
            </a:r>
          </a:p>
          <a:p>
            <a:pPr marL="228600" indent="-228600">
              <a:spcBef>
                <a:spcPts val="60"/>
              </a:spcBef>
              <a:buChar char="•"/>
            </a:pPr>
            <a:r>
              <a:rPr lang="es-EC" sz="950" noProof="0" dirty="0">
                <a:solidFill>
                  <a:srgbClr val="1E293B"/>
                </a:solidFill>
                <a:latin typeface="Raleway" pitchFamily="2" charset="0"/>
              </a:rPr>
              <a:t>Balance </a:t>
            </a:r>
            <a:r>
              <a:rPr lang="es-EC" sz="950" noProof="0" dirty="0" err="1">
                <a:solidFill>
                  <a:srgbClr val="1E293B"/>
                </a:solidFill>
                <a:latin typeface="Raleway" pitchFamily="2" charset="0"/>
              </a:rPr>
              <a:t>Scorecard</a:t>
            </a:r>
            <a:r>
              <a:rPr lang="es-EC" sz="950" noProof="0" dirty="0">
                <a:solidFill>
                  <a:srgbClr val="1E293B"/>
                </a:solidFill>
                <a:latin typeface="Raleway" pitchFamily="2" charset="0"/>
              </a:rPr>
              <a:t> (Excel): objetivos anuales por gerente de país y posiciones clave</a:t>
            </a:r>
          </a:p>
          <a:p>
            <a:pPr marL="228600" indent="-228600">
              <a:spcBef>
                <a:spcPts val="60"/>
              </a:spcBef>
              <a:buChar char="•"/>
            </a:pPr>
            <a:r>
              <a:rPr lang="es-EC" sz="950" noProof="0" dirty="0" err="1">
                <a:solidFill>
                  <a:srgbClr val="1E293B"/>
                </a:solidFill>
                <a:latin typeface="Raleway" pitchFamily="2" charset="0"/>
              </a:rPr>
              <a:t>Monthly</a:t>
            </a:r>
            <a:r>
              <a:rPr lang="es-EC" sz="950" noProof="0" dirty="0">
                <a:solidFill>
                  <a:srgbClr val="1E293B"/>
                </a:solidFill>
                <a:latin typeface="Raleway" pitchFamily="2" charset="0"/>
              </a:rPr>
              <a:t> Management </a:t>
            </a:r>
            <a:r>
              <a:rPr lang="es-EC" sz="950" noProof="0" dirty="0" err="1">
                <a:solidFill>
                  <a:srgbClr val="1E293B"/>
                </a:solidFill>
                <a:latin typeface="Raleway" pitchFamily="2" charset="0"/>
              </a:rPr>
              <a:t>Review</a:t>
            </a:r>
            <a:r>
              <a:rPr lang="es-EC" sz="950" noProof="0" dirty="0">
                <a:solidFill>
                  <a:srgbClr val="1E293B"/>
                </a:solidFill>
                <a:latin typeface="Raleway" pitchFamily="2" charset="0"/>
              </a:rPr>
              <a:t> (PPT/Excel): resultado vs. presupuesto, cartera, </a:t>
            </a:r>
            <a:r>
              <a:rPr lang="es-EC" sz="950" noProof="0" dirty="0" err="1">
                <a:solidFill>
                  <a:srgbClr val="1E293B"/>
                </a:solidFill>
                <a:latin typeface="Raleway" pitchFamily="2" charset="0"/>
              </a:rPr>
              <a:t>CxC</a:t>
            </a:r>
            <a:r>
              <a:rPr lang="es-EC" sz="950" noProof="0" dirty="0">
                <a:solidFill>
                  <a:srgbClr val="1E293B"/>
                </a:solidFill>
                <a:latin typeface="Raleway" pitchFamily="2" charset="0"/>
              </a:rPr>
              <a:t>/</a:t>
            </a:r>
            <a:r>
              <a:rPr lang="es-EC" sz="950" noProof="0" dirty="0" err="1">
                <a:solidFill>
                  <a:srgbClr val="1E293B"/>
                </a:solidFill>
                <a:latin typeface="Raleway" pitchFamily="2" charset="0"/>
              </a:rPr>
              <a:t>CxP</a:t>
            </a:r>
            <a:r>
              <a:rPr lang="es-EC" sz="950" noProof="0" dirty="0">
                <a:solidFill>
                  <a:srgbClr val="1E293B"/>
                </a:solidFill>
                <a:latin typeface="Raleway" pitchFamily="2" charset="0"/>
              </a:rPr>
              <a:t>, inventarios — 2-3 días/gerente</a:t>
            </a:r>
          </a:p>
        </p:txBody>
      </p:sp>
      <p:sp>
        <p:nvSpPr>
          <p:cNvPr id="16" name="Opps"/>
          <p:cNvSpPr txBox="1"/>
          <p:nvPr/>
        </p:nvSpPr>
        <p:spPr>
          <a:xfrm>
            <a:off x="6112348" y="3939000"/>
            <a:ext cx="6028192" cy="1960212"/>
          </a:xfrm>
          <a:prstGeom prst="rect">
            <a:avLst/>
          </a:prstGeom>
          <a:noFill/>
        </p:spPr>
        <p:txBody>
          <a:bodyPr wrap="square" lIns="45720" tIns="18288" rIns="45720" bIns="18288" anchor="t">
            <a:normAutofit/>
          </a:bodyPr>
          <a:lstStyle/>
          <a:p>
            <a:pPr marL="228600" indent="-228600">
              <a:spcBef>
                <a:spcPts val="60"/>
              </a:spcBef>
              <a:buChar char="•"/>
            </a:pPr>
            <a:r>
              <a:rPr lang="es-EC" sz="950" dirty="0">
                <a:solidFill>
                  <a:srgbClr val="374151"/>
                </a:solidFill>
                <a:latin typeface="Raleway" pitchFamily="2" charset="0"/>
              </a:rPr>
              <a:t>“</a:t>
            </a:r>
            <a:r>
              <a:rPr sz="950" dirty="0">
                <a:solidFill>
                  <a:srgbClr val="374151"/>
                </a:solidFill>
                <a:latin typeface="Raleway" pitchFamily="2" charset="0"/>
              </a:rPr>
              <a:t>Esa confianza en el sistema creo que no </a:t>
            </a:r>
            <a:r>
              <a:rPr sz="950" dirty="0" err="1">
                <a:solidFill>
                  <a:srgbClr val="374151"/>
                </a:solidFill>
                <a:latin typeface="Raleway" pitchFamily="2" charset="0"/>
              </a:rPr>
              <a:t>existe</a:t>
            </a:r>
            <a:r>
              <a:rPr lang="es-EC" sz="950" dirty="0">
                <a:solidFill>
                  <a:srgbClr val="374151"/>
                </a:solidFill>
                <a:latin typeface="Raleway" pitchFamily="2" charset="0"/>
              </a:rPr>
              <a:t>"</a:t>
            </a:r>
            <a:r>
              <a:rPr sz="950" dirty="0">
                <a:solidFill>
                  <a:srgbClr val="374151"/>
                </a:solidFill>
                <a:latin typeface="Raleway" pitchFamily="2" charset="0"/>
              </a:rPr>
              <a:t> — inventarios teóricos vs. físicos no validados hasta hace poco</a:t>
            </a:r>
          </a:p>
          <a:p>
            <a:pPr marL="228600" indent="-228600">
              <a:spcBef>
                <a:spcPts val="60"/>
              </a:spcBef>
              <a:buChar char="•"/>
            </a:pPr>
            <a:r>
              <a:rPr sz="950" dirty="0">
                <a:solidFill>
                  <a:srgbClr val="374151"/>
                </a:solidFill>
                <a:latin typeface="Raleway" pitchFamily="2" charset="0"/>
              </a:rPr>
              <a:t>SAP</a:t>
            </a:r>
            <a:r>
              <a:rPr lang="es-EC" sz="950" dirty="0">
                <a:solidFill>
                  <a:srgbClr val="374151"/>
                </a:solidFill>
                <a:latin typeface="Raleway" pitchFamily="2" charset="0"/>
              </a:rPr>
              <a:t>,</a:t>
            </a:r>
            <a:r>
              <a:rPr sz="950" dirty="0">
                <a:solidFill>
                  <a:srgbClr val="374151"/>
                </a:solidFill>
                <a:latin typeface="Raleway" pitchFamily="2" charset="0"/>
              </a:rPr>
              <a:t> MyRap no hacen match → </a:t>
            </a:r>
            <a:r>
              <a:rPr lang="es-EC" sz="950" dirty="0">
                <a:solidFill>
                  <a:srgbClr val="374151"/>
                </a:solidFill>
                <a:latin typeface="Raleway" pitchFamily="2" charset="0"/>
              </a:rPr>
              <a:t>"</a:t>
            </a:r>
            <a:r>
              <a:rPr sz="950" dirty="0" err="1">
                <a:solidFill>
                  <a:srgbClr val="374151"/>
                </a:solidFill>
                <a:latin typeface="Raleway" pitchFamily="2" charset="0"/>
              </a:rPr>
              <a:t>vendemos</a:t>
            </a:r>
            <a:r>
              <a:rPr sz="950" dirty="0">
                <a:solidFill>
                  <a:srgbClr val="374151"/>
                </a:solidFill>
                <a:latin typeface="Raleway" pitchFamily="2" charset="0"/>
              </a:rPr>
              <a:t> MyRap como fuente de verdad pero facturamos con SAP</a:t>
            </a:r>
            <a:r>
              <a:rPr lang="es-EC" sz="950" dirty="0">
                <a:solidFill>
                  <a:srgbClr val="374151"/>
                </a:solidFill>
                <a:latin typeface="Raleway" pitchFamily="2" charset="0"/>
              </a:rPr>
              <a:t>"</a:t>
            </a:r>
            <a:endParaRPr sz="950" dirty="0">
              <a:solidFill>
                <a:srgbClr val="374151"/>
              </a:solidFill>
              <a:latin typeface="Raleway" pitchFamily="2" charset="0"/>
            </a:endParaRPr>
          </a:p>
          <a:p>
            <a:pPr marL="228600" indent="-228600">
              <a:spcBef>
                <a:spcPts val="60"/>
              </a:spcBef>
              <a:buChar char="•"/>
            </a:pPr>
            <a:r>
              <a:rPr sz="950" dirty="0">
                <a:solidFill>
                  <a:srgbClr val="374151"/>
                </a:solidFill>
                <a:latin typeface="Raleway" pitchFamily="2" charset="0"/>
              </a:rPr>
              <a:t>No hay KPIs con metas claras: 'hay indicadores, no metas claras' — el mayor reto del área hoy</a:t>
            </a:r>
          </a:p>
          <a:p>
            <a:pPr marL="228600" indent="-228600">
              <a:spcBef>
                <a:spcPts val="60"/>
              </a:spcBef>
              <a:buChar char="•"/>
            </a:pPr>
            <a:r>
              <a:rPr sz="950" dirty="0">
                <a:solidFill>
                  <a:srgbClr val="374151"/>
                </a:solidFill>
                <a:latin typeface="Raleway" pitchFamily="2" charset="0"/>
              </a:rPr>
              <a:t>Monthly Management Review toma 2-3 días por gerente × 8 países/mes — 'debería ser autogenerada'</a:t>
            </a:r>
          </a:p>
          <a:p>
            <a:pPr marL="228600" indent="-228600">
              <a:spcBef>
                <a:spcPts val="60"/>
              </a:spcBef>
              <a:buChar char="•"/>
            </a:pPr>
            <a:r>
              <a:rPr sz="950" dirty="0">
                <a:solidFill>
                  <a:srgbClr val="374151"/>
                </a:solidFill>
                <a:latin typeface="Raleway" pitchFamily="2" charset="0"/>
              </a:rPr>
              <a:t>Sin alertas en MyRap para capacidad instalada por cliente → riesgo de extravíos y monopolización de capacidad</a:t>
            </a:r>
          </a:p>
        </p:txBody>
      </p:sp>
      <p:sp>
        <p:nvSpPr>
          <p:cNvPr id="19" name="Google Shape;76;p3">
            <a:extLst>
              <a:ext uri="{FF2B5EF4-FFF2-40B4-BE49-F238E27FC236}">
                <a16:creationId xmlns:a16="http://schemas.microsoft.com/office/drawing/2014/main" id="{74E068FF-A42E-7D0B-186F-FAC2C2C245B9}"/>
              </a:ext>
            </a:extLst>
          </p:cNvPr>
          <p:cNvSpPr txBox="1"/>
          <p:nvPr/>
        </p:nvSpPr>
        <p:spPr>
          <a:xfrm>
            <a:off x="357363" y="581049"/>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dirty="0">
                <a:solidFill>
                  <a:srgbClr val="2D8BE3"/>
                </a:solidFill>
                <a:latin typeface="Raleway SemiBold"/>
                <a:ea typeface="Raleway SemiBold"/>
                <a:cs typeface="Raleway SemiBold"/>
                <a:sym typeface="Raleway SemiBold"/>
              </a:rPr>
              <a:t>Análisis de sistemas por área</a:t>
            </a:r>
            <a:endParaRPr sz="1600" b="1" i="0" u="none" strike="noStrike" cap="none" dirty="0">
              <a:solidFill>
                <a:srgbClr val="2D8BE3"/>
              </a:solidFill>
              <a:latin typeface="Raleway SemiBold"/>
              <a:ea typeface="Raleway SemiBold"/>
              <a:cs typeface="Raleway SemiBold"/>
              <a:sym typeface="Raleway SemiBo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068" y="201169"/>
            <a:ext cx="7315200" cy="406265"/>
          </a:xfrm>
          <a:prstGeom prst="rect">
            <a:avLst/>
          </a:prstGeom>
          <a:noFill/>
        </p:spPr>
        <p:txBody>
          <a:bodyPr wrap="square" lIns="45720" tIns="18288" rIns="45720" bIns="18288" anchor="t">
            <a:spAutoFit/>
          </a:bodyPr>
          <a:lstStyle/>
          <a:p>
            <a:pPr algn="l"/>
            <a:r>
              <a:rPr lang="es-EC" sz="2400" b="1" noProof="0" dirty="0">
                <a:solidFill>
                  <a:srgbClr val="0E2841"/>
                </a:solidFill>
                <a:latin typeface="Raleway" pitchFamily="2" charset="0"/>
              </a:rPr>
              <a:t>MAPA DE SISTEMAS</a:t>
            </a:r>
          </a:p>
        </p:txBody>
      </p:sp>
      <p:sp>
        <p:nvSpPr>
          <p:cNvPr id="4" name="TextBox 3"/>
          <p:cNvSpPr txBox="1"/>
          <p:nvPr/>
        </p:nvSpPr>
        <p:spPr>
          <a:xfrm>
            <a:off x="440500" y="731520"/>
            <a:ext cx="7315200" cy="236988"/>
          </a:xfrm>
          <a:prstGeom prst="rect">
            <a:avLst/>
          </a:prstGeom>
          <a:noFill/>
        </p:spPr>
        <p:txBody>
          <a:bodyPr wrap="square" lIns="45720" tIns="18288" rIns="45720" bIns="18288" anchor="t">
            <a:spAutoFit/>
          </a:bodyPr>
          <a:lstStyle/>
          <a:p>
            <a:pPr algn="l"/>
            <a:r>
              <a:rPr lang="es-EC" sz="1300" i="1" noProof="0" dirty="0">
                <a:solidFill>
                  <a:srgbClr val="2D8BE3"/>
                </a:solidFill>
                <a:latin typeface="Raleway" pitchFamily="2" charset="0"/>
              </a:rPr>
              <a:t>Uso de sistemas por área operativa</a:t>
            </a:r>
          </a:p>
        </p:txBody>
      </p:sp>
      <p:sp>
        <p:nvSpPr>
          <p:cNvPr id="7" name="TextBox 6"/>
          <p:cNvSpPr txBox="1"/>
          <p:nvPr/>
        </p:nvSpPr>
        <p:spPr>
          <a:xfrm>
            <a:off x="9145588" y="6537960"/>
            <a:ext cx="2926080" cy="160044"/>
          </a:xfrm>
          <a:prstGeom prst="rect">
            <a:avLst/>
          </a:prstGeom>
          <a:noFill/>
        </p:spPr>
        <p:txBody>
          <a:bodyPr wrap="square" lIns="45720" tIns="18288" rIns="45720" bIns="18288" anchor="t">
            <a:spAutoFit/>
          </a:bodyPr>
          <a:lstStyle/>
          <a:p>
            <a:pPr algn="r"/>
            <a:r>
              <a:rPr lang="es-EC" sz="800" b="1" noProof="0" dirty="0">
                <a:solidFill>
                  <a:srgbClr val="6C757D"/>
                </a:solidFill>
                <a:latin typeface="Raleway" pitchFamily="2" charset="0"/>
              </a:rPr>
              <a:t>/////  GÉNERO VALOR</a:t>
            </a:r>
          </a:p>
        </p:txBody>
      </p:sp>
      <p:sp>
        <p:nvSpPr>
          <p:cNvPr id="8" name="TextBox 7"/>
          <p:cNvSpPr txBox="1"/>
          <p:nvPr/>
        </p:nvSpPr>
        <p:spPr>
          <a:xfrm>
            <a:off x="413068" y="914401"/>
            <a:ext cx="11338560" cy="190821"/>
          </a:xfrm>
          <a:prstGeom prst="rect">
            <a:avLst/>
          </a:prstGeom>
          <a:noFill/>
        </p:spPr>
        <p:txBody>
          <a:bodyPr wrap="square" lIns="45720" tIns="18288" rIns="45720" bIns="18288" anchor="t">
            <a:spAutoFit/>
          </a:bodyPr>
          <a:lstStyle/>
          <a:p>
            <a:pPr algn="l"/>
            <a:r>
              <a:rPr lang="es-EC" sz="1000" i="1" noProof="0" dirty="0">
                <a:solidFill>
                  <a:srgbClr val="333333"/>
                </a:solidFill>
                <a:latin typeface="Raleway" pitchFamily="2" charset="0"/>
              </a:rPr>
              <a:t>Matriz de uso de sistemas por área — visibilidad de dependencia y oportunidades de automatización.</a:t>
            </a:r>
          </a:p>
        </p:txBody>
      </p:sp>
      <p:sp>
        <p:nvSpPr>
          <p:cNvPr id="9" name="Rectangle 8"/>
          <p:cNvSpPr/>
          <p:nvPr/>
        </p:nvSpPr>
        <p:spPr>
          <a:xfrm>
            <a:off x="2104709" y="1508760"/>
            <a:ext cx="1014983" cy="502920"/>
          </a:xfrm>
          <a:prstGeom prst="rect">
            <a:avLst/>
          </a:prstGeom>
          <a:solidFill>
            <a:srgbClr val="4EA7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0" name="TextBox 9"/>
          <p:cNvSpPr txBox="1"/>
          <p:nvPr/>
        </p:nvSpPr>
        <p:spPr>
          <a:xfrm>
            <a:off x="2104709" y="1680198"/>
            <a:ext cx="1014983" cy="160044"/>
          </a:xfrm>
          <a:prstGeom prst="rect">
            <a:avLst/>
          </a:prstGeom>
          <a:noFill/>
        </p:spPr>
        <p:txBody>
          <a:bodyPr wrap="square" lIns="45720" tIns="18288" rIns="45720" bIns="18288" anchor="ctr">
            <a:spAutoFit/>
          </a:bodyPr>
          <a:lstStyle/>
          <a:p>
            <a:pPr algn="ctr"/>
            <a:r>
              <a:rPr lang="es-EC" sz="800" b="1" noProof="0" dirty="0">
                <a:solidFill>
                  <a:srgbClr val="FFFFFF"/>
                </a:solidFill>
                <a:latin typeface="Raleway" pitchFamily="2" charset="0"/>
              </a:rPr>
              <a:t>SAP</a:t>
            </a:r>
          </a:p>
        </p:txBody>
      </p:sp>
      <p:sp>
        <p:nvSpPr>
          <p:cNvPr id="11" name="Rectangle 10"/>
          <p:cNvSpPr/>
          <p:nvPr/>
        </p:nvSpPr>
        <p:spPr>
          <a:xfrm>
            <a:off x="3156269" y="1508760"/>
            <a:ext cx="1014983" cy="502920"/>
          </a:xfrm>
          <a:prstGeom prst="rect">
            <a:avLst/>
          </a:prstGeom>
          <a:solidFill>
            <a:srgbClr val="4EA7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2" name="TextBox 11"/>
          <p:cNvSpPr txBox="1"/>
          <p:nvPr/>
        </p:nvSpPr>
        <p:spPr>
          <a:xfrm>
            <a:off x="3156269" y="1680198"/>
            <a:ext cx="1014983" cy="160044"/>
          </a:xfrm>
          <a:prstGeom prst="rect">
            <a:avLst/>
          </a:prstGeom>
          <a:noFill/>
        </p:spPr>
        <p:txBody>
          <a:bodyPr wrap="square" lIns="45720" tIns="18288" rIns="45720" bIns="18288" anchor="ctr">
            <a:spAutoFit/>
          </a:bodyPr>
          <a:lstStyle/>
          <a:p>
            <a:pPr algn="ctr"/>
            <a:r>
              <a:rPr lang="es-EC" sz="800" b="1" noProof="0" dirty="0" err="1">
                <a:solidFill>
                  <a:srgbClr val="FFFFFF"/>
                </a:solidFill>
                <a:latin typeface="Raleway" pitchFamily="2" charset="0"/>
              </a:rPr>
              <a:t>MyRap</a:t>
            </a:r>
            <a:endParaRPr lang="es-EC" sz="800" b="1" noProof="0" dirty="0">
              <a:solidFill>
                <a:srgbClr val="FFFFFF"/>
              </a:solidFill>
              <a:latin typeface="Raleway" pitchFamily="2" charset="0"/>
            </a:endParaRPr>
          </a:p>
        </p:txBody>
      </p:sp>
      <p:sp>
        <p:nvSpPr>
          <p:cNvPr id="13" name="Rectangle 12"/>
          <p:cNvSpPr/>
          <p:nvPr/>
        </p:nvSpPr>
        <p:spPr>
          <a:xfrm>
            <a:off x="4207829" y="1508760"/>
            <a:ext cx="1014983" cy="502920"/>
          </a:xfrm>
          <a:prstGeom prst="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4" name="TextBox 13"/>
          <p:cNvSpPr txBox="1"/>
          <p:nvPr/>
        </p:nvSpPr>
        <p:spPr>
          <a:xfrm>
            <a:off x="4207829" y="1680198"/>
            <a:ext cx="1014983" cy="160044"/>
          </a:xfrm>
          <a:prstGeom prst="rect">
            <a:avLst/>
          </a:prstGeom>
          <a:noFill/>
        </p:spPr>
        <p:txBody>
          <a:bodyPr wrap="square" lIns="45720" tIns="18288" rIns="45720" bIns="18288" anchor="ctr">
            <a:spAutoFit/>
          </a:bodyPr>
          <a:lstStyle/>
          <a:p>
            <a:pPr algn="ctr"/>
            <a:r>
              <a:rPr lang="es-EC" sz="800" b="1" noProof="0" dirty="0" err="1">
                <a:solidFill>
                  <a:srgbClr val="FFFFFF"/>
                </a:solidFill>
                <a:latin typeface="Raleway" pitchFamily="2" charset="0"/>
              </a:rPr>
              <a:t>Power</a:t>
            </a:r>
            <a:r>
              <a:rPr lang="es-EC" sz="800" b="1" noProof="0" dirty="0">
                <a:solidFill>
                  <a:srgbClr val="FFFFFF"/>
                </a:solidFill>
                <a:latin typeface="Raleway" pitchFamily="2" charset="0"/>
              </a:rPr>
              <a:t> BI</a:t>
            </a:r>
          </a:p>
        </p:txBody>
      </p:sp>
      <p:sp>
        <p:nvSpPr>
          <p:cNvPr id="15" name="Rectangle 14"/>
          <p:cNvSpPr/>
          <p:nvPr/>
        </p:nvSpPr>
        <p:spPr>
          <a:xfrm>
            <a:off x="5259389" y="1508760"/>
            <a:ext cx="1014983" cy="502920"/>
          </a:xfrm>
          <a:prstGeom prst="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6" name="TextBox 15"/>
          <p:cNvSpPr txBox="1"/>
          <p:nvPr/>
        </p:nvSpPr>
        <p:spPr>
          <a:xfrm>
            <a:off x="5259389" y="1680198"/>
            <a:ext cx="1014983" cy="160044"/>
          </a:xfrm>
          <a:prstGeom prst="rect">
            <a:avLst/>
          </a:prstGeom>
          <a:noFill/>
        </p:spPr>
        <p:txBody>
          <a:bodyPr wrap="square" lIns="45720" tIns="18288" rIns="45720" bIns="18288" anchor="ctr">
            <a:spAutoFit/>
          </a:bodyPr>
          <a:lstStyle/>
          <a:p>
            <a:pPr algn="ctr"/>
            <a:r>
              <a:rPr lang="es-EC" sz="800" b="1" noProof="0" dirty="0" err="1">
                <a:solidFill>
                  <a:srgbClr val="FFFFFF"/>
                </a:solidFill>
                <a:latin typeface="Raleway" pitchFamily="2" charset="0"/>
              </a:rPr>
              <a:t>Metabase</a:t>
            </a:r>
            <a:endParaRPr lang="es-EC" sz="800" b="1" noProof="0" dirty="0">
              <a:solidFill>
                <a:srgbClr val="FFFFFF"/>
              </a:solidFill>
              <a:latin typeface="Raleway" pitchFamily="2" charset="0"/>
            </a:endParaRPr>
          </a:p>
        </p:txBody>
      </p:sp>
      <p:sp>
        <p:nvSpPr>
          <p:cNvPr id="17" name="Rectangle 16"/>
          <p:cNvSpPr/>
          <p:nvPr/>
        </p:nvSpPr>
        <p:spPr>
          <a:xfrm>
            <a:off x="6310949" y="1508760"/>
            <a:ext cx="1014983" cy="502920"/>
          </a:xfrm>
          <a:prstGeom prst="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8" name="TextBox 17"/>
          <p:cNvSpPr txBox="1"/>
          <p:nvPr/>
        </p:nvSpPr>
        <p:spPr>
          <a:xfrm>
            <a:off x="6310949" y="1680198"/>
            <a:ext cx="1014983" cy="160044"/>
          </a:xfrm>
          <a:prstGeom prst="rect">
            <a:avLst/>
          </a:prstGeom>
          <a:noFill/>
        </p:spPr>
        <p:txBody>
          <a:bodyPr wrap="square" lIns="45720" tIns="18288" rIns="45720" bIns="18288" anchor="ctr">
            <a:spAutoFit/>
          </a:bodyPr>
          <a:lstStyle/>
          <a:p>
            <a:pPr algn="ctr"/>
            <a:r>
              <a:rPr lang="es-EC" sz="800" b="1" noProof="0" dirty="0">
                <a:solidFill>
                  <a:srgbClr val="FFFFFF"/>
                </a:solidFill>
                <a:latin typeface="Raleway" pitchFamily="2" charset="0"/>
              </a:rPr>
              <a:t>SharePoint</a:t>
            </a:r>
          </a:p>
        </p:txBody>
      </p:sp>
      <p:sp>
        <p:nvSpPr>
          <p:cNvPr id="19" name="Rectangle 18"/>
          <p:cNvSpPr/>
          <p:nvPr/>
        </p:nvSpPr>
        <p:spPr>
          <a:xfrm>
            <a:off x="7362509" y="1508760"/>
            <a:ext cx="1014983" cy="502920"/>
          </a:xfrm>
          <a:prstGeom prst="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20" name="TextBox 19"/>
          <p:cNvSpPr txBox="1"/>
          <p:nvPr/>
        </p:nvSpPr>
        <p:spPr>
          <a:xfrm>
            <a:off x="7362509" y="1680198"/>
            <a:ext cx="1014983" cy="160044"/>
          </a:xfrm>
          <a:prstGeom prst="rect">
            <a:avLst/>
          </a:prstGeom>
          <a:noFill/>
        </p:spPr>
        <p:txBody>
          <a:bodyPr wrap="square" lIns="45720" tIns="18288" rIns="45720" bIns="18288" anchor="ctr">
            <a:spAutoFit/>
          </a:bodyPr>
          <a:lstStyle/>
          <a:p>
            <a:pPr algn="ctr"/>
            <a:r>
              <a:rPr lang="es-EC" sz="800" b="1" noProof="0" dirty="0">
                <a:solidFill>
                  <a:srgbClr val="FFFFFF"/>
                </a:solidFill>
                <a:latin typeface="Raleway" pitchFamily="2" charset="0"/>
              </a:rPr>
              <a:t>Smart Tools</a:t>
            </a:r>
          </a:p>
        </p:txBody>
      </p:sp>
      <p:sp>
        <p:nvSpPr>
          <p:cNvPr id="21" name="Rectangle 20"/>
          <p:cNvSpPr/>
          <p:nvPr/>
        </p:nvSpPr>
        <p:spPr>
          <a:xfrm>
            <a:off x="8414069" y="1508760"/>
            <a:ext cx="1014983" cy="502920"/>
          </a:xfrm>
          <a:prstGeom prst="rect">
            <a:avLst/>
          </a:prstGeom>
          <a:solidFill>
            <a:srgbClr val="0E28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22" name="TextBox 21"/>
          <p:cNvSpPr txBox="1"/>
          <p:nvPr/>
        </p:nvSpPr>
        <p:spPr>
          <a:xfrm>
            <a:off x="8414069" y="1680198"/>
            <a:ext cx="1014983" cy="160044"/>
          </a:xfrm>
          <a:prstGeom prst="rect">
            <a:avLst/>
          </a:prstGeom>
          <a:noFill/>
        </p:spPr>
        <p:txBody>
          <a:bodyPr wrap="square" lIns="45720" tIns="18288" rIns="45720" bIns="18288" anchor="ctr">
            <a:spAutoFit/>
          </a:bodyPr>
          <a:lstStyle/>
          <a:p>
            <a:pPr algn="ctr"/>
            <a:r>
              <a:rPr lang="es-EC" sz="800" b="1" noProof="0" dirty="0" err="1">
                <a:solidFill>
                  <a:srgbClr val="FFFFFF"/>
                </a:solidFill>
                <a:latin typeface="Raleway" pitchFamily="2" charset="0"/>
              </a:rPr>
              <a:t>Ubits</a:t>
            </a:r>
            <a:endParaRPr lang="es-EC" sz="800" b="1" noProof="0" dirty="0">
              <a:solidFill>
                <a:srgbClr val="FFFFFF"/>
              </a:solidFill>
              <a:latin typeface="Raleway" pitchFamily="2" charset="0"/>
            </a:endParaRPr>
          </a:p>
        </p:txBody>
      </p:sp>
      <p:sp>
        <p:nvSpPr>
          <p:cNvPr id="23" name="Rectangle 22"/>
          <p:cNvSpPr/>
          <p:nvPr/>
        </p:nvSpPr>
        <p:spPr>
          <a:xfrm>
            <a:off x="9465629" y="1508760"/>
            <a:ext cx="1014983" cy="502920"/>
          </a:xfrm>
          <a:prstGeom prst="rect">
            <a:avLst/>
          </a:prstGeom>
          <a:solidFill>
            <a:srgbClr val="6C75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24" name="TextBox 23"/>
          <p:cNvSpPr txBox="1"/>
          <p:nvPr/>
        </p:nvSpPr>
        <p:spPr>
          <a:xfrm>
            <a:off x="9465629" y="1680198"/>
            <a:ext cx="1014983" cy="160044"/>
          </a:xfrm>
          <a:prstGeom prst="rect">
            <a:avLst/>
          </a:prstGeom>
          <a:noFill/>
        </p:spPr>
        <p:txBody>
          <a:bodyPr wrap="square" lIns="45720" tIns="18288" rIns="45720" bIns="18288" anchor="ctr">
            <a:spAutoFit/>
          </a:bodyPr>
          <a:lstStyle/>
          <a:p>
            <a:pPr algn="ctr"/>
            <a:r>
              <a:rPr lang="es-EC" sz="800" b="1" noProof="0" dirty="0">
                <a:solidFill>
                  <a:srgbClr val="FFFFFF"/>
                </a:solidFill>
                <a:latin typeface="Raleway" pitchFamily="2" charset="0"/>
              </a:rPr>
              <a:t>Excel</a:t>
            </a:r>
          </a:p>
        </p:txBody>
      </p:sp>
      <p:sp>
        <p:nvSpPr>
          <p:cNvPr id="25" name="Rectangle 24"/>
          <p:cNvSpPr/>
          <p:nvPr/>
        </p:nvSpPr>
        <p:spPr>
          <a:xfrm>
            <a:off x="10517189" y="1508760"/>
            <a:ext cx="1014983" cy="502920"/>
          </a:xfrm>
          <a:prstGeom prst="rect">
            <a:avLst/>
          </a:prstGeom>
          <a:solidFill>
            <a:srgbClr val="6C75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26" name="TextBox 25"/>
          <p:cNvSpPr txBox="1"/>
          <p:nvPr/>
        </p:nvSpPr>
        <p:spPr>
          <a:xfrm>
            <a:off x="10517189" y="1680198"/>
            <a:ext cx="1014983" cy="160044"/>
          </a:xfrm>
          <a:prstGeom prst="rect">
            <a:avLst/>
          </a:prstGeom>
          <a:noFill/>
        </p:spPr>
        <p:txBody>
          <a:bodyPr wrap="square" lIns="45720" tIns="18288" rIns="45720" bIns="18288" anchor="ctr">
            <a:spAutoFit/>
          </a:bodyPr>
          <a:lstStyle/>
          <a:p>
            <a:pPr algn="ctr"/>
            <a:r>
              <a:rPr lang="es-EC" sz="800" b="1" noProof="0" dirty="0">
                <a:solidFill>
                  <a:srgbClr val="FFFFFF"/>
                </a:solidFill>
                <a:latin typeface="Raleway" pitchFamily="2" charset="0"/>
              </a:rPr>
              <a:t>M365</a:t>
            </a:r>
          </a:p>
        </p:txBody>
      </p:sp>
      <p:sp>
        <p:nvSpPr>
          <p:cNvPr id="27" name="Rectangle 26"/>
          <p:cNvSpPr/>
          <p:nvPr/>
        </p:nvSpPr>
        <p:spPr>
          <a:xfrm>
            <a:off x="413068" y="2011680"/>
            <a:ext cx="1691640"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28" name="TextBox 27"/>
          <p:cNvSpPr txBox="1"/>
          <p:nvPr/>
        </p:nvSpPr>
        <p:spPr>
          <a:xfrm>
            <a:off x="504508" y="2167730"/>
            <a:ext cx="1600200" cy="190821"/>
          </a:xfrm>
          <a:prstGeom prst="rect">
            <a:avLst/>
          </a:prstGeom>
          <a:noFill/>
        </p:spPr>
        <p:txBody>
          <a:bodyPr wrap="square" lIns="45720" tIns="18288" rIns="45720" bIns="18288" anchor="ctr">
            <a:spAutoFit/>
          </a:bodyPr>
          <a:lstStyle/>
          <a:p>
            <a:pPr algn="l"/>
            <a:r>
              <a:rPr lang="es-EC" sz="1000" b="1" noProof="0" dirty="0">
                <a:solidFill>
                  <a:srgbClr val="0E2841"/>
                </a:solidFill>
                <a:latin typeface="Raleway" pitchFamily="2" charset="0"/>
              </a:rPr>
              <a:t>Operaciones</a:t>
            </a:r>
          </a:p>
        </p:txBody>
      </p:sp>
      <p:sp>
        <p:nvSpPr>
          <p:cNvPr id="29" name="Rectangle 28"/>
          <p:cNvSpPr/>
          <p:nvPr/>
        </p:nvSpPr>
        <p:spPr>
          <a:xfrm>
            <a:off x="210470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30" name="TextBox 29"/>
          <p:cNvSpPr txBox="1"/>
          <p:nvPr/>
        </p:nvSpPr>
        <p:spPr>
          <a:xfrm>
            <a:off x="2104709" y="216003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31" name="Rectangle 30"/>
          <p:cNvSpPr/>
          <p:nvPr/>
        </p:nvSpPr>
        <p:spPr>
          <a:xfrm>
            <a:off x="315626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32" name="TextBox 31"/>
          <p:cNvSpPr txBox="1"/>
          <p:nvPr/>
        </p:nvSpPr>
        <p:spPr>
          <a:xfrm>
            <a:off x="3156269" y="216003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33" name="Rectangle 32"/>
          <p:cNvSpPr/>
          <p:nvPr/>
        </p:nvSpPr>
        <p:spPr>
          <a:xfrm>
            <a:off x="420782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34" name="TextBox 33"/>
          <p:cNvSpPr txBox="1"/>
          <p:nvPr/>
        </p:nvSpPr>
        <p:spPr>
          <a:xfrm>
            <a:off x="4207829" y="216003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35" name="Rectangle 34"/>
          <p:cNvSpPr/>
          <p:nvPr/>
        </p:nvSpPr>
        <p:spPr>
          <a:xfrm>
            <a:off x="525938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36" name="TextBox 35"/>
          <p:cNvSpPr txBox="1"/>
          <p:nvPr/>
        </p:nvSpPr>
        <p:spPr>
          <a:xfrm>
            <a:off x="5259389" y="216773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37" name="Rectangle 36"/>
          <p:cNvSpPr/>
          <p:nvPr/>
        </p:nvSpPr>
        <p:spPr>
          <a:xfrm>
            <a:off x="631094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38" name="TextBox 37"/>
          <p:cNvSpPr txBox="1"/>
          <p:nvPr/>
        </p:nvSpPr>
        <p:spPr>
          <a:xfrm>
            <a:off x="6310949" y="2160035"/>
            <a:ext cx="1014983" cy="206210"/>
          </a:xfrm>
          <a:prstGeom prst="rect">
            <a:avLst/>
          </a:prstGeom>
          <a:noFill/>
        </p:spPr>
        <p:txBody>
          <a:bodyPr wrap="square" lIns="45720" tIns="18288" rIns="45720" bIns="18288" anchor="ctr">
            <a:spAutoFit/>
          </a:bodyPr>
          <a:lstStyle/>
          <a:p>
            <a:pPr algn="ctr"/>
            <a:r>
              <a:rPr lang="es-EC" sz="1100" b="1" noProof="0" dirty="0">
                <a:solidFill>
                  <a:srgbClr val="6C757D"/>
                </a:solidFill>
                <a:latin typeface="Raleway" pitchFamily="2" charset="0"/>
              </a:rPr>
              <a:t>●○○</a:t>
            </a:r>
          </a:p>
        </p:txBody>
      </p:sp>
      <p:sp>
        <p:nvSpPr>
          <p:cNvPr id="39" name="Rectangle 38"/>
          <p:cNvSpPr/>
          <p:nvPr/>
        </p:nvSpPr>
        <p:spPr>
          <a:xfrm>
            <a:off x="736250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40" name="TextBox 39"/>
          <p:cNvSpPr txBox="1"/>
          <p:nvPr/>
        </p:nvSpPr>
        <p:spPr>
          <a:xfrm>
            <a:off x="7362509" y="216773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41" name="Rectangle 40"/>
          <p:cNvSpPr/>
          <p:nvPr/>
        </p:nvSpPr>
        <p:spPr>
          <a:xfrm>
            <a:off x="841406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42" name="TextBox 41"/>
          <p:cNvSpPr txBox="1"/>
          <p:nvPr/>
        </p:nvSpPr>
        <p:spPr>
          <a:xfrm>
            <a:off x="8414069" y="216773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43" name="Rectangle 42"/>
          <p:cNvSpPr/>
          <p:nvPr/>
        </p:nvSpPr>
        <p:spPr>
          <a:xfrm>
            <a:off x="946562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44" name="TextBox 43"/>
          <p:cNvSpPr txBox="1"/>
          <p:nvPr/>
        </p:nvSpPr>
        <p:spPr>
          <a:xfrm>
            <a:off x="9465629" y="216003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45" name="Rectangle 44"/>
          <p:cNvSpPr/>
          <p:nvPr/>
        </p:nvSpPr>
        <p:spPr>
          <a:xfrm>
            <a:off x="10517189" y="201168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46" name="TextBox 45"/>
          <p:cNvSpPr txBox="1"/>
          <p:nvPr/>
        </p:nvSpPr>
        <p:spPr>
          <a:xfrm>
            <a:off x="10517189" y="216003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47" name="Rectangle 46"/>
          <p:cNvSpPr/>
          <p:nvPr/>
        </p:nvSpPr>
        <p:spPr>
          <a:xfrm>
            <a:off x="413068" y="2514600"/>
            <a:ext cx="1691640"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48" name="TextBox 47"/>
          <p:cNvSpPr txBox="1"/>
          <p:nvPr/>
        </p:nvSpPr>
        <p:spPr>
          <a:xfrm>
            <a:off x="504508" y="2670650"/>
            <a:ext cx="1600200" cy="190821"/>
          </a:xfrm>
          <a:prstGeom prst="rect">
            <a:avLst/>
          </a:prstGeom>
          <a:noFill/>
        </p:spPr>
        <p:txBody>
          <a:bodyPr wrap="square" lIns="45720" tIns="18288" rIns="45720" bIns="18288" anchor="ctr">
            <a:spAutoFit/>
          </a:bodyPr>
          <a:lstStyle/>
          <a:p>
            <a:pPr algn="l"/>
            <a:r>
              <a:rPr lang="es-EC" sz="1000" b="1" noProof="0" dirty="0" err="1">
                <a:solidFill>
                  <a:srgbClr val="0E2841"/>
                </a:solidFill>
                <a:latin typeface="Raleway" pitchFamily="2" charset="0"/>
              </a:rPr>
              <a:t>Prot</a:t>
            </a:r>
            <a:r>
              <a:rPr lang="es-EC" sz="1000" b="1" noProof="0" dirty="0">
                <a:solidFill>
                  <a:srgbClr val="0E2841"/>
                </a:solidFill>
                <a:latin typeface="Raleway" pitchFamily="2" charset="0"/>
              </a:rPr>
              <a:t>. Activos</a:t>
            </a:r>
          </a:p>
        </p:txBody>
      </p:sp>
      <p:sp>
        <p:nvSpPr>
          <p:cNvPr id="49" name="Rectangle 48"/>
          <p:cNvSpPr/>
          <p:nvPr/>
        </p:nvSpPr>
        <p:spPr>
          <a:xfrm>
            <a:off x="210470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50" name="TextBox 49"/>
          <p:cNvSpPr txBox="1"/>
          <p:nvPr/>
        </p:nvSpPr>
        <p:spPr>
          <a:xfrm>
            <a:off x="2104709" y="266295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51" name="Rectangle 50"/>
          <p:cNvSpPr/>
          <p:nvPr/>
        </p:nvSpPr>
        <p:spPr>
          <a:xfrm>
            <a:off x="315626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52" name="TextBox 51"/>
          <p:cNvSpPr txBox="1"/>
          <p:nvPr/>
        </p:nvSpPr>
        <p:spPr>
          <a:xfrm>
            <a:off x="3156269" y="266295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53" name="Rectangle 52"/>
          <p:cNvSpPr/>
          <p:nvPr/>
        </p:nvSpPr>
        <p:spPr>
          <a:xfrm>
            <a:off x="420782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54" name="TextBox 53"/>
          <p:cNvSpPr txBox="1"/>
          <p:nvPr/>
        </p:nvSpPr>
        <p:spPr>
          <a:xfrm>
            <a:off x="4207829" y="266295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55" name="Rectangle 54"/>
          <p:cNvSpPr/>
          <p:nvPr/>
        </p:nvSpPr>
        <p:spPr>
          <a:xfrm>
            <a:off x="525938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56" name="TextBox 55"/>
          <p:cNvSpPr txBox="1"/>
          <p:nvPr/>
        </p:nvSpPr>
        <p:spPr>
          <a:xfrm>
            <a:off x="5259389" y="266295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57" name="Rectangle 56"/>
          <p:cNvSpPr/>
          <p:nvPr/>
        </p:nvSpPr>
        <p:spPr>
          <a:xfrm>
            <a:off x="631094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58" name="TextBox 57"/>
          <p:cNvSpPr txBox="1"/>
          <p:nvPr/>
        </p:nvSpPr>
        <p:spPr>
          <a:xfrm>
            <a:off x="6310949" y="266295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59" name="Rectangle 58"/>
          <p:cNvSpPr/>
          <p:nvPr/>
        </p:nvSpPr>
        <p:spPr>
          <a:xfrm>
            <a:off x="736250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60" name="TextBox 59"/>
          <p:cNvSpPr txBox="1"/>
          <p:nvPr/>
        </p:nvSpPr>
        <p:spPr>
          <a:xfrm>
            <a:off x="7362509" y="267065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61" name="Rectangle 60"/>
          <p:cNvSpPr/>
          <p:nvPr/>
        </p:nvSpPr>
        <p:spPr>
          <a:xfrm>
            <a:off x="841406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62" name="TextBox 61"/>
          <p:cNvSpPr txBox="1"/>
          <p:nvPr/>
        </p:nvSpPr>
        <p:spPr>
          <a:xfrm>
            <a:off x="8414069" y="267065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63" name="Rectangle 62"/>
          <p:cNvSpPr/>
          <p:nvPr/>
        </p:nvSpPr>
        <p:spPr>
          <a:xfrm>
            <a:off x="946562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64" name="TextBox 63"/>
          <p:cNvSpPr txBox="1"/>
          <p:nvPr/>
        </p:nvSpPr>
        <p:spPr>
          <a:xfrm>
            <a:off x="9465629" y="266295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65" name="Rectangle 64"/>
          <p:cNvSpPr/>
          <p:nvPr/>
        </p:nvSpPr>
        <p:spPr>
          <a:xfrm>
            <a:off x="10517189" y="251460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66" name="TextBox 65"/>
          <p:cNvSpPr txBox="1"/>
          <p:nvPr/>
        </p:nvSpPr>
        <p:spPr>
          <a:xfrm>
            <a:off x="10517189" y="266295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67" name="Rectangle 66"/>
          <p:cNvSpPr/>
          <p:nvPr/>
        </p:nvSpPr>
        <p:spPr>
          <a:xfrm>
            <a:off x="413068" y="3017520"/>
            <a:ext cx="1691640"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68" name="TextBox 67"/>
          <p:cNvSpPr txBox="1"/>
          <p:nvPr/>
        </p:nvSpPr>
        <p:spPr>
          <a:xfrm>
            <a:off x="504508" y="3173570"/>
            <a:ext cx="1600200" cy="190821"/>
          </a:xfrm>
          <a:prstGeom prst="rect">
            <a:avLst/>
          </a:prstGeom>
          <a:noFill/>
        </p:spPr>
        <p:txBody>
          <a:bodyPr wrap="square" lIns="45720" tIns="18288" rIns="45720" bIns="18288" anchor="ctr">
            <a:spAutoFit/>
          </a:bodyPr>
          <a:lstStyle/>
          <a:p>
            <a:pPr algn="l"/>
            <a:r>
              <a:rPr lang="es-EC" sz="1000" b="1" noProof="0" dirty="0">
                <a:solidFill>
                  <a:srgbClr val="0E2841"/>
                </a:solidFill>
                <a:latin typeface="Raleway" pitchFamily="2" charset="0"/>
              </a:rPr>
              <a:t>Finanzas</a:t>
            </a:r>
          </a:p>
        </p:txBody>
      </p:sp>
      <p:sp>
        <p:nvSpPr>
          <p:cNvPr id="69" name="Rectangle 68"/>
          <p:cNvSpPr/>
          <p:nvPr/>
        </p:nvSpPr>
        <p:spPr>
          <a:xfrm>
            <a:off x="210470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70" name="TextBox 69"/>
          <p:cNvSpPr txBox="1"/>
          <p:nvPr/>
        </p:nvSpPr>
        <p:spPr>
          <a:xfrm>
            <a:off x="2104709" y="316587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71" name="Rectangle 70"/>
          <p:cNvSpPr/>
          <p:nvPr/>
        </p:nvSpPr>
        <p:spPr>
          <a:xfrm>
            <a:off x="315626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72" name="TextBox 71"/>
          <p:cNvSpPr txBox="1"/>
          <p:nvPr/>
        </p:nvSpPr>
        <p:spPr>
          <a:xfrm>
            <a:off x="3156269" y="3165875"/>
            <a:ext cx="1014983" cy="206210"/>
          </a:xfrm>
          <a:prstGeom prst="rect">
            <a:avLst/>
          </a:prstGeom>
          <a:noFill/>
        </p:spPr>
        <p:txBody>
          <a:bodyPr wrap="square" lIns="45720" tIns="18288" rIns="45720" bIns="18288" anchor="ctr">
            <a:spAutoFit/>
          </a:bodyPr>
          <a:lstStyle/>
          <a:p>
            <a:pPr algn="ctr"/>
            <a:r>
              <a:rPr lang="es-EC" sz="1100" b="1" noProof="0" dirty="0">
                <a:solidFill>
                  <a:srgbClr val="6C757D"/>
                </a:solidFill>
                <a:latin typeface="Raleway" pitchFamily="2" charset="0"/>
              </a:rPr>
              <a:t>●○○</a:t>
            </a:r>
          </a:p>
        </p:txBody>
      </p:sp>
      <p:sp>
        <p:nvSpPr>
          <p:cNvPr id="73" name="Rectangle 72"/>
          <p:cNvSpPr/>
          <p:nvPr/>
        </p:nvSpPr>
        <p:spPr>
          <a:xfrm>
            <a:off x="420782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74" name="TextBox 73"/>
          <p:cNvSpPr txBox="1"/>
          <p:nvPr/>
        </p:nvSpPr>
        <p:spPr>
          <a:xfrm>
            <a:off x="4207829" y="316587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75" name="Rectangle 74"/>
          <p:cNvSpPr/>
          <p:nvPr/>
        </p:nvSpPr>
        <p:spPr>
          <a:xfrm>
            <a:off x="525938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76" name="TextBox 75"/>
          <p:cNvSpPr txBox="1"/>
          <p:nvPr/>
        </p:nvSpPr>
        <p:spPr>
          <a:xfrm>
            <a:off x="5259389" y="317357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77" name="Rectangle 76"/>
          <p:cNvSpPr/>
          <p:nvPr/>
        </p:nvSpPr>
        <p:spPr>
          <a:xfrm>
            <a:off x="631094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78" name="TextBox 77"/>
          <p:cNvSpPr txBox="1"/>
          <p:nvPr/>
        </p:nvSpPr>
        <p:spPr>
          <a:xfrm>
            <a:off x="6310949" y="317357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79" name="Rectangle 78"/>
          <p:cNvSpPr/>
          <p:nvPr/>
        </p:nvSpPr>
        <p:spPr>
          <a:xfrm>
            <a:off x="736250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80" name="TextBox 79"/>
          <p:cNvSpPr txBox="1"/>
          <p:nvPr/>
        </p:nvSpPr>
        <p:spPr>
          <a:xfrm>
            <a:off x="7362509" y="316587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81" name="Rectangle 80"/>
          <p:cNvSpPr/>
          <p:nvPr/>
        </p:nvSpPr>
        <p:spPr>
          <a:xfrm>
            <a:off x="841406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83" name="Rectangle 82"/>
          <p:cNvSpPr/>
          <p:nvPr/>
        </p:nvSpPr>
        <p:spPr>
          <a:xfrm>
            <a:off x="946562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84" name="TextBox 83"/>
          <p:cNvSpPr txBox="1"/>
          <p:nvPr/>
        </p:nvSpPr>
        <p:spPr>
          <a:xfrm>
            <a:off x="9465629" y="316587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85" name="Rectangle 84"/>
          <p:cNvSpPr/>
          <p:nvPr/>
        </p:nvSpPr>
        <p:spPr>
          <a:xfrm>
            <a:off x="10517189" y="301752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86" name="TextBox 85"/>
          <p:cNvSpPr txBox="1"/>
          <p:nvPr/>
        </p:nvSpPr>
        <p:spPr>
          <a:xfrm>
            <a:off x="10517189" y="316587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87" name="Rectangle 86"/>
          <p:cNvSpPr/>
          <p:nvPr/>
        </p:nvSpPr>
        <p:spPr>
          <a:xfrm>
            <a:off x="413068" y="3520440"/>
            <a:ext cx="1691640"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88" name="TextBox 87"/>
          <p:cNvSpPr txBox="1"/>
          <p:nvPr/>
        </p:nvSpPr>
        <p:spPr>
          <a:xfrm>
            <a:off x="504508" y="3676490"/>
            <a:ext cx="1600200" cy="190821"/>
          </a:xfrm>
          <a:prstGeom prst="rect">
            <a:avLst/>
          </a:prstGeom>
          <a:noFill/>
        </p:spPr>
        <p:txBody>
          <a:bodyPr wrap="square" lIns="45720" tIns="18288" rIns="45720" bIns="18288" anchor="ctr">
            <a:spAutoFit/>
          </a:bodyPr>
          <a:lstStyle/>
          <a:p>
            <a:pPr algn="l"/>
            <a:r>
              <a:rPr lang="es-EC" sz="1000" b="1" noProof="0" dirty="0">
                <a:solidFill>
                  <a:srgbClr val="0E2841"/>
                </a:solidFill>
                <a:latin typeface="Raleway" pitchFamily="2" charset="0"/>
              </a:rPr>
              <a:t>Des. Humano</a:t>
            </a:r>
          </a:p>
        </p:txBody>
      </p:sp>
      <p:sp>
        <p:nvSpPr>
          <p:cNvPr id="89" name="Rectangle 88"/>
          <p:cNvSpPr/>
          <p:nvPr/>
        </p:nvSpPr>
        <p:spPr>
          <a:xfrm>
            <a:off x="210470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90" name="TextBox 89"/>
          <p:cNvSpPr txBox="1"/>
          <p:nvPr/>
        </p:nvSpPr>
        <p:spPr>
          <a:xfrm>
            <a:off x="2104709" y="367649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91" name="Rectangle 90"/>
          <p:cNvSpPr/>
          <p:nvPr/>
        </p:nvSpPr>
        <p:spPr>
          <a:xfrm>
            <a:off x="315626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92" name="TextBox 91"/>
          <p:cNvSpPr txBox="1"/>
          <p:nvPr/>
        </p:nvSpPr>
        <p:spPr>
          <a:xfrm>
            <a:off x="3156269" y="367649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93" name="Rectangle 92"/>
          <p:cNvSpPr/>
          <p:nvPr/>
        </p:nvSpPr>
        <p:spPr>
          <a:xfrm>
            <a:off x="420782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94" name="TextBox 93"/>
          <p:cNvSpPr txBox="1"/>
          <p:nvPr/>
        </p:nvSpPr>
        <p:spPr>
          <a:xfrm>
            <a:off x="4207829" y="367649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95" name="Rectangle 94"/>
          <p:cNvSpPr/>
          <p:nvPr/>
        </p:nvSpPr>
        <p:spPr>
          <a:xfrm>
            <a:off x="525938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96" name="TextBox 95"/>
          <p:cNvSpPr txBox="1"/>
          <p:nvPr/>
        </p:nvSpPr>
        <p:spPr>
          <a:xfrm>
            <a:off x="5259389" y="367649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97" name="Rectangle 96"/>
          <p:cNvSpPr/>
          <p:nvPr/>
        </p:nvSpPr>
        <p:spPr>
          <a:xfrm>
            <a:off x="631094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98" name="TextBox 97"/>
          <p:cNvSpPr txBox="1"/>
          <p:nvPr/>
        </p:nvSpPr>
        <p:spPr>
          <a:xfrm>
            <a:off x="6310949" y="366879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99" name="Rectangle 98"/>
          <p:cNvSpPr/>
          <p:nvPr/>
        </p:nvSpPr>
        <p:spPr>
          <a:xfrm>
            <a:off x="736250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00" name="TextBox 99"/>
          <p:cNvSpPr txBox="1"/>
          <p:nvPr/>
        </p:nvSpPr>
        <p:spPr>
          <a:xfrm>
            <a:off x="7362509" y="367649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101" name="Rectangle 100"/>
          <p:cNvSpPr/>
          <p:nvPr/>
        </p:nvSpPr>
        <p:spPr>
          <a:xfrm>
            <a:off x="841406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02" name="TextBox 101"/>
          <p:cNvSpPr txBox="1"/>
          <p:nvPr/>
        </p:nvSpPr>
        <p:spPr>
          <a:xfrm>
            <a:off x="8414069" y="366879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103" name="Rectangle 102"/>
          <p:cNvSpPr/>
          <p:nvPr/>
        </p:nvSpPr>
        <p:spPr>
          <a:xfrm>
            <a:off x="946562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04" name="TextBox 103"/>
          <p:cNvSpPr txBox="1"/>
          <p:nvPr/>
        </p:nvSpPr>
        <p:spPr>
          <a:xfrm>
            <a:off x="9465629" y="366879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105" name="Rectangle 104"/>
          <p:cNvSpPr/>
          <p:nvPr/>
        </p:nvSpPr>
        <p:spPr>
          <a:xfrm>
            <a:off x="10517189" y="3520440"/>
            <a:ext cx="1014983" cy="502920"/>
          </a:xfrm>
          <a:prstGeom prst="rect">
            <a:avLst/>
          </a:prstGeom>
          <a:solidFill>
            <a:srgbClr val="FFFFFF"/>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06" name="TextBox 105"/>
          <p:cNvSpPr txBox="1"/>
          <p:nvPr/>
        </p:nvSpPr>
        <p:spPr>
          <a:xfrm>
            <a:off x="10517189" y="366879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107" name="Rectangle 106"/>
          <p:cNvSpPr/>
          <p:nvPr/>
        </p:nvSpPr>
        <p:spPr>
          <a:xfrm>
            <a:off x="413068" y="4023360"/>
            <a:ext cx="1691640"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08" name="TextBox 107"/>
          <p:cNvSpPr txBox="1"/>
          <p:nvPr/>
        </p:nvSpPr>
        <p:spPr>
          <a:xfrm>
            <a:off x="504508" y="4179410"/>
            <a:ext cx="1600200" cy="190821"/>
          </a:xfrm>
          <a:prstGeom prst="rect">
            <a:avLst/>
          </a:prstGeom>
          <a:noFill/>
        </p:spPr>
        <p:txBody>
          <a:bodyPr wrap="square" lIns="45720" tIns="18288" rIns="45720" bIns="18288" anchor="ctr">
            <a:spAutoFit/>
          </a:bodyPr>
          <a:lstStyle/>
          <a:p>
            <a:pPr algn="l"/>
            <a:r>
              <a:rPr lang="es-EC" sz="1000" b="1" noProof="0" dirty="0">
                <a:solidFill>
                  <a:srgbClr val="0E2841"/>
                </a:solidFill>
                <a:latin typeface="Raleway" pitchFamily="2" charset="0"/>
              </a:rPr>
              <a:t>Comercial</a:t>
            </a:r>
          </a:p>
        </p:txBody>
      </p:sp>
      <p:sp>
        <p:nvSpPr>
          <p:cNvPr id="109" name="Rectangle 108"/>
          <p:cNvSpPr/>
          <p:nvPr/>
        </p:nvSpPr>
        <p:spPr>
          <a:xfrm>
            <a:off x="210470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10" name="TextBox 109"/>
          <p:cNvSpPr txBox="1"/>
          <p:nvPr/>
        </p:nvSpPr>
        <p:spPr>
          <a:xfrm>
            <a:off x="2104709" y="417171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111" name="Rectangle 110"/>
          <p:cNvSpPr/>
          <p:nvPr/>
        </p:nvSpPr>
        <p:spPr>
          <a:xfrm>
            <a:off x="315626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12" name="TextBox 111"/>
          <p:cNvSpPr txBox="1"/>
          <p:nvPr/>
        </p:nvSpPr>
        <p:spPr>
          <a:xfrm>
            <a:off x="3156269" y="417171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113" name="Rectangle 112"/>
          <p:cNvSpPr/>
          <p:nvPr/>
        </p:nvSpPr>
        <p:spPr>
          <a:xfrm>
            <a:off x="420782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14" name="TextBox 113"/>
          <p:cNvSpPr txBox="1"/>
          <p:nvPr/>
        </p:nvSpPr>
        <p:spPr>
          <a:xfrm>
            <a:off x="4207829" y="417171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115" name="Rectangle 114"/>
          <p:cNvSpPr/>
          <p:nvPr/>
        </p:nvSpPr>
        <p:spPr>
          <a:xfrm>
            <a:off x="525938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16" name="TextBox 115"/>
          <p:cNvSpPr txBox="1"/>
          <p:nvPr/>
        </p:nvSpPr>
        <p:spPr>
          <a:xfrm>
            <a:off x="5259389" y="417941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117" name="Rectangle 116"/>
          <p:cNvSpPr/>
          <p:nvPr/>
        </p:nvSpPr>
        <p:spPr>
          <a:xfrm>
            <a:off x="631094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18" name="TextBox 117"/>
          <p:cNvSpPr txBox="1"/>
          <p:nvPr/>
        </p:nvSpPr>
        <p:spPr>
          <a:xfrm>
            <a:off x="6310949" y="417941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119" name="Rectangle 118"/>
          <p:cNvSpPr/>
          <p:nvPr/>
        </p:nvSpPr>
        <p:spPr>
          <a:xfrm>
            <a:off x="736250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20" name="TextBox 119"/>
          <p:cNvSpPr txBox="1"/>
          <p:nvPr/>
        </p:nvSpPr>
        <p:spPr>
          <a:xfrm>
            <a:off x="7362509" y="417941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121" name="Rectangle 120"/>
          <p:cNvSpPr/>
          <p:nvPr/>
        </p:nvSpPr>
        <p:spPr>
          <a:xfrm>
            <a:off x="841406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22" name="TextBox 121"/>
          <p:cNvSpPr txBox="1"/>
          <p:nvPr/>
        </p:nvSpPr>
        <p:spPr>
          <a:xfrm>
            <a:off x="8414069" y="4179410"/>
            <a:ext cx="1014983" cy="190821"/>
          </a:xfrm>
          <a:prstGeom prst="rect">
            <a:avLst/>
          </a:prstGeom>
          <a:noFill/>
        </p:spPr>
        <p:txBody>
          <a:bodyPr wrap="square" lIns="45720" tIns="18288" rIns="45720" bIns="18288" anchor="ctr">
            <a:spAutoFit/>
          </a:bodyPr>
          <a:lstStyle/>
          <a:p>
            <a:pPr algn="ctr"/>
            <a:r>
              <a:rPr lang="es-EC" sz="1000" noProof="0" dirty="0">
                <a:solidFill>
                  <a:srgbClr val="E5E5E5"/>
                </a:solidFill>
                <a:latin typeface="Raleway" pitchFamily="2" charset="0"/>
              </a:rPr>
              <a:t>—</a:t>
            </a:r>
          </a:p>
        </p:txBody>
      </p:sp>
      <p:sp>
        <p:nvSpPr>
          <p:cNvPr id="123" name="Rectangle 122"/>
          <p:cNvSpPr/>
          <p:nvPr/>
        </p:nvSpPr>
        <p:spPr>
          <a:xfrm>
            <a:off x="946562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24" name="TextBox 123"/>
          <p:cNvSpPr txBox="1"/>
          <p:nvPr/>
        </p:nvSpPr>
        <p:spPr>
          <a:xfrm>
            <a:off x="9465629" y="4171715"/>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125" name="Rectangle 124"/>
          <p:cNvSpPr/>
          <p:nvPr/>
        </p:nvSpPr>
        <p:spPr>
          <a:xfrm>
            <a:off x="10517189" y="4023360"/>
            <a:ext cx="1014983" cy="502920"/>
          </a:xfrm>
          <a:prstGeom prst="rect">
            <a:avLst/>
          </a:prstGeom>
          <a:solidFill>
            <a:srgbClr val="F8F9FA"/>
          </a:solidFill>
          <a:ln w="9525">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noProof="0" dirty="0">
              <a:latin typeface="Raleway" pitchFamily="2" charset="0"/>
            </a:endParaRPr>
          </a:p>
        </p:txBody>
      </p:sp>
      <p:sp>
        <p:nvSpPr>
          <p:cNvPr id="126" name="TextBox 125"/>
          <p:cNvSpPr txBox="1"/>
          <p:nvPr/>
        </p:nvSpPr>
        <p:spPr>
          <a:xfrm>
            <a:off x="10517189" y="4171715"/>
            <a:ext cx="1014983" cy="206210"/>
          </a:xfrm>
          <a:prstGeom prst="rect">
            <a:avLst/>
          </a:prstGeom>
          <a:noFill/>
        </p:spPr>
        <p:txBody>
          <a:bodyPr wrap="square" lIns="45720" tIns="18288" rIns="45720" bIns="18288" anchor="ctr">
            <a:spAutoFit/>
          </a:bodyPr>
          <a:lstStyle/>
          <a:p>
            <a:pPr algn="ctr"/>
            <a:r>
              <a:rPr lang="es-EC" sz="1100" b="1" noProof="0" dirty="0">
                <a:solidFill>
                  <a:srgbClr val="2D8BE3"/>
                </a:solidFill>
                <a:latin typeface="Raleway" pitchFamily="2" charset="0"/>
              </a:rPr>
              <a:t>●●○</a:t>
            </a:r>
          </a:p>
        </p:txBody>
      </p:sp>
      <p:sp>
        <p:nvSpPr>
          <p:cNvPr id="127" name="TextBox 126"/>
          <p:cNvSpPr txBox="1"/>
          <p:nvPr/>
        </p:nvSpPr>
        <p:spPr>
          <a:xfrm>
            <a:off x="413068" y="4754881"/>
            <a:ext cx="2743200" cy="190821"/>
          </a:xfrm>
          <a:prstGeom prst="rect">
            <a:avLst/>
          </a:prstGeom>
          <a:noFill/>
        </p:spPr>
        <p:txBody>
          <a:bodyPr wrap="square" lIns="45720" tIns="18288" rIns="45720" bIns="18288" anchor="t">
            <a:spAutoFit/>
          </a:bodyPr>
          <a:lstStyle/>
          <a:p>
            <a:pPr algn="l"/>
            <a:r>
              <a:rPr lang="es-EC" sz="1000" b="1" noProof="0" dirty="0">
                <a:solidFill>
                  <a:srgbClr val="0E2841"/>
                </a:solidFill>
                <a:latin typeface="Raleway" pitchFamily="2" charset="0"/>
              </a:rPr>
              <a:t>Intensidad de uso:</a:t>
            </a:r>
          </a:p>
        </p:txBody>
      </p:sp>
      <p:sp>
        <p:nvSpPr>
          <p:cNvPr id="128" name="TextBox 127"/>
          <p:cNvSpPr txBox="1"/>
          <p:nvPr/>
        </p:nvSpPr>
        <p:spPr>
          <a:xfrm>
            <a:off x="2241868" y="4754881"/>
            <a:ext cx="1920240" cy="175433"/>
          </a:xfrm>
          <a:prstGeom prst="rect">
            <a:avLst/>
          </a:prstGeom>
          <a:noFill/>
        </p:spPr>
        <p:txBody>
          <a:bodyPr wrap="square" lIns="45720" tIns="18288" rIns="45720" bIns="18288" anchor="t">
            <a:spAutoFit/>
          </a:bodyPr>
          <a:lstStyle/>
          <a:p>
            <a:pPr algn="l"/>
            <a:r>
              <a:rPr lang="es-EC" sz="900" b="1" noProof="0" dirty="0">
                <a:solidFill>
                  <a:srgbClr val="B11C1C"/>
                </a:solidFill>
                <a:latin typeface="Raleway" pitchFamily="2" charset="0"/>
              </a:rPr>
              <a:t>●●● Crítico / diario</a:t>
            </a:r>
          </a:p>
        </p:txBody>
      </p:sp>
      <p:sp>
        <p:nvSpPr>
          <p:cNvPr id="129" name="TextBox 128"/>
          <p:cNvSpPr txBox="1"/>
          <p:nvPr/>
        </p:nvSpPr>
        <p:spPr>
          <a:xfrm>
            <a:off x="4162108" y="4754881"/>
            <a:ext cx="1920240" cy="175433"/>
          </a:xfrm>
          <a:prstGeom prst="rect">
            <a:avLst/>
          </a:prstGeom>
          <a:noFill/>
        </p:spPr>
        <p:txBody>
          <a:bodyPr wrap="square" lIns="45720" tIns="18288" rIns="45720" bIns="18288" anchor="t">
            <a:spAutoFit/>
          </a:bodyPr>
          <a:lstStyle/>
          <a:p>
            <a:pPr algn="l"/>
            <a:r>
              <a:rPr lang="es-EC" sz="900" b="1" noProof="0" dirty="0">
                <a:solidFill>
                  <a:srgbClr val="2D8BE3"/>
                </a:solidFill>
                <a:latin typeface="Raleway" pitchFamily="2" charset="0"/>
              </a:rPr>
              <a:t>●●○ Frecuente</a:t>
            </a:r>
          </a:p>
        </p:txBody>
      </p:sp>
      <p:sp>
        <p:nvSpPr>
          <p:cNvPr id="130" name="TextBox 129"/>
          <p:cNvSpPr txBox="1"/>
          <p:nvPr/>
        </p:nvSpPr>
        <p:spPr>
          <a:xfrm>
            <a:off x="6082348" y="4754881"/>
            <a:ext cx="1920240" cy="175433"/>
          </a:xfrm>
          <a:prstGeom prst="rect">
            <a:avLst/>
          </a:prstGeom>
          <a:noFill/>
        </p:spPr>
        <p:txBody>
          <a:bodyPr wrap="square" lIns="45720" tIns="18288" rIns="45720" bIns="18288" anchor="t">
            <a:spAutoFit/>
          </a:bodyPr>
          <a:lstStyle/>
          <a:p>
            <a:pPr algn="l"/>
            <a:r>
              <a:rPr lang="es-EC" sz="900" b="1" noProof="0" dirty="0">
                <a:solidFill>
                  <a:srgbClr val="6C757D"/>
                </a:solidFill>
                <a:latin typeface="Raleway" pitchFamily="2" charset="0"/>
              </a:rPr>
              <a:t>●○○ Ocasional</a:t>
            </a:r>
          </a:p>
        </p:txBody>
      </p:sp>
      <p:sp>
        <p:nvSpPr>
          <p:cNvPr id="131" name="TextBox 130"/>
          <p:cNvSpPr txBox="1"/>
          <p:nvPr/>
        </p:nvSpPr>
        <p:spPr>
          <a:xfrm>
            <a:off x="8002588" y="4754881"/>
            <a:ext cx="1920240" cy="175433"/>
          </a:xfrm>
          <a:prstGeom prst="rect">
            <a:avLst/>
          </a:prstGeom>
          <a:noFill/>
        </p:spPr>
        <p:txBody>
          <a:bodyPr wrap="square" lIns="45720" tIns="18288" rIns="45720" bIns="18288" anchor="t">
            <a:spAutoFit/>
          </a:bodyPr>
          <a:lstStyle/>
          <a:p>
            <a:pPr algn="l"/>
            <a:r>
              <a:rPr lang="es-EC" sz="900" b="1" noProof="0" dirty="0">
                <a:solidFill>
                  <a:srgbClr val="E5E5E5"/>
                </a:solidFill>
                <a:latin typeface="Raleway" pitchFamily="2" charset="0"/>
              </a:rPr>
              <a:t>—   No utilizado</a:t>
            </a:r>
          </a:p>
        </p:txBody>
      </p:sp>
      <p:sp>
        <p:nvSpPr>
          <p:cNvPr id="135" name="TextBox 101">
            <a:extLst>
              <a:ext uri="{FF2B5EF4-FFF2-40B4-BE49-F238E27FC236}">
                <a16:creationId xmlns:a16="http://schemas.microsoft.com/office/drawing/2014/main" id="{24A12D2B-0AD9-812B-F152-FD5FAC1F736F}"/>
              </a:ext>
            </a:extLst>
          </p:cNvPr>
          <p:cNvSpPr txBox="1"/>
          <p:nvPr/>
        </p:nvSpPr>
        <p:spPr>
          <a:xfrm>
            <a:off x="8414068" y="3158181"/>
            <a:ext cx="1014983" cy="206210"/>
          </a:xfrm>
          <a:prstGeom prst="rect">
            <a:avLst/>
          </a:prstGeom>
          <a:noFill/>
        </p:spPr>
        <p:txBody>
          <a:bodyPr wrap="square" lIns="45720" tIns="18288" rIns="45720" bIns="18288" anchor="ctr">
            <a:spAutoFit/>
          </a:bodyPr>
          <a:lstStyle/>
          <a:p>
            <a:pPr algn="ctr"/>
            <a:r>
              <a:rPr lang="es-EC" sz="1100" b="1" noProof="0" dirty="0">
                <a:solidFill>
                  <a:srgbClr val="B11C1C"/>
                </a:solidFill>
                <a:latin typeface="Raleway" pitchFamily="2" charset="0"/>
              </a:rPr>
              <a:t>●●●</a:t>
            </a:r>
          </a:p>
        </p:txBody>
      </p:sp>
      <p:sp>
        <p:nvSpPr>
          <p:cNvPr id="82" name="CuadroTexto 102">
            <a:extLst>
              <a:ext uri="{FF2B5EF4-FFF2-40B4-BE49-F238E27FC236}">
                <a16:creationId xmlns:a16="http://schemas.microsoft.com/office/drawing/2014/main" id="{5C37E9C8-B1B0-16F3-0F6B-E83D2DBBA675}"/>
              </a:ext>
            </a:extLst>
          </p:cNvPr>
          <p:cNvSpPr txBox="1"/>
          <p:nvPr/>
        </p:nvSpPr>
        <p:spPr>
          <a:xfrm>
            <a:off x="389543" y="5177802"/>
            <a:ext cx="11842811" cy="882293"/>
          </a:xfrm>
          <a:prstGeom prst="rect">
            <a:avLst/>
          </a:prstGeom>
          <a:solidFill>
            <a:schemeClr val="bg1"/>
          </a:solidFill>
          <a:ln w="12700">
            <a:noFill/>
          </a:ln>
        </p:spPr>
        <p:txBody>
          <a:bodyPr wrap="square" rtlCol="0">
            <a:spAutoFit/>
          </a:bodyPr>
          <a:lstStyle/>
          <a:p>
            <a:pPr marL="0" marR="0" lvl="0" indent="-193675" algn="just" defTabSz="914400" rtl="0" eaLnBrk="1" fontAlgn="auto" latinLnBrk="0" hangingPunct="1">
              <a:lnSpc>
                <a:spcPct val="100000"/>
              </a:lnSpc>
              <a:spcBef>
                <a:spcPts val="0"/>
              </a:spcBef>
              <a:spcAft>
                <a:spcPts val="0"/>
              </a:spcAft>
              <a:buClrTx/>
              <a:buSzTx/>
              <a:buFontTx/>
              <a:buNone/>
              <a:tabLst/>
              <a:defRPr/>
            </a:pPr>
            <a:r>
              <a:rPr lang="es-ES" sz="1200" b="1" dirty="0">
                <a:solidFill>
                  <a:srgbClr val="C00000"/>
                </a:solidFill>
                <a:latin typeface="Raleway" pitchFamily="2" charset="0"/>
              </a:rPr>
              <a:t>Área de oportunidad</a:t>
            </a:r>
            <a:r>
              <a:rPr kumimoji="0" lang="es-ES" sz="1200" b="1" i="0" u="none" strike="noStrike" kern="1200" cap="none" spc="0" normalizeH="0" baseline="0" noProof="0" dirty="0">
                <a:ln>
                  <a:noFill/>
                </a:ln>
                <a:solidFill>
                  <a:srgbClr val="C00000"/>
                </a:solidFill>
                <a:effectLst/>
                <a:uLnTx/>
                <a:uFillTx/>
                <a:latin typeface="Raleway" pitchFamily="2" charset="0"/>
              </a:rPr>
              <a:t>:</a:t>
            </a:r>
          </a:p>
          <a:p>
            <a:pPr>
              <a:spcAft>
                <a:spcPts val="200"/>
              </a:spcAft>
            </a:pPr>
            <a:r>
              <a:rPr lang="es-EC" sz="1200" dirty="0">
                <a:solidFill>
                  <a:srgbClr val="333333"/>
                </a:solidFill>
                <a:latin typeface="Raleway" pitchFamily="2" charset="0"/>
              </a:rPr>
              <a:t>• Excel es la segunda capa transversal a TODAS las áreas, uso crítico incluso en áreas con acceso a SAP y </a:t>
            </a:r>
            <a:r>
              <a:rPr lang="es-EC" sz="1200" dirty="0" err="1">
                <a:solidFill>
                  <a:srgbClr val="333333"/>
                </a:solidFill>
                <a:latin typeface="Raleway" pitchFamily="2" charset="0"/>
              </a:rPr>
              <a:t>Power</a:t>
            </a:r>
            <a:r>
              <a:rPr lang="es-EC" sz="1200" dirty="0">
                <a:solidFill>
                  <a:srgbClr val="333333"/>
                </a:solidFill>
                <a:latin typeface="Raleway" pitchFamily="2" charset="0"/>
              </a:rPr>
              <a:t> BI.</a:t>
            </a:r>
          </a:p>
          <a:p>
            <a:pPr>
              <a:spcAft>
                <a:spcPts val="200"/>
              </a:spcAft>
            </a:pPr>
            <a:r>
              <a:rPr lang="es-EC" sz="1200" dirty="0">
                <a:solidFill>
                  <a:srgbClr val="333333"/>
                </a:solidFill>
                <a:latin typeface="Raleway" pitchFamily="2" charset="0"/>
              </a:rPr>
              <a:t>• Desarrollo Humano no utiliza SAP (RRHH no implementado), depende de Excel para nómina de 6 de 8 países, incluyendo Guatemala.</a:t>
            </a:r>
          </a:p>
          <a:p>
            <a:pPr>
              <a:spcAft>
                <a:spcPts val="200"/>
              </a:spcAft>
            </a:pPr>
            <a:r>
              <a:rPr lang="es-EC" sz="1200" dirty="0">
                <a:solidFill>
                  <a:srgbClr val="333333"/>
                </a:solidFill>
                <a:latin typeface="Raleway" pitchFamily="2" charset="0"/>
              </a:rPr>
              <a:t>• Protección de Activos es la única área que utiliza </a:t>
            </a:r>
            <a:r>
              <a:rPr lang="es-EC" sz="1200" dirty="0" err="1">
                <a:solidFill>
                  <a:srgbClr val="333333"/>
                </a:solidFill>
                <a:latin typeface="Raleway" pitchFamily="2" charset="0"/>
              </a:rPr>
              <a:t>Metabase</a:t>
            </a:r>
            <a:r>
              <a:rPr lang="es-EC" sz="1200" dirty="0">
                <a:solidFill>
                  <a:srgbClr val="333333"/>
                </a:solidFill>
                <a:latin typeface="Raleway" pitchFamily="2" charset="0"/>
              </a:rPr>
              <a:t> de forma intensiva, lo usa para conciliaciones.</a:t>
            </a:r>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169A00C95199A147914CA0AFD5789FB6" ma:contentTypeVersion="11" ma:contentTypeDescription="Crear nuevo documento." ma:contentTypeScope="" ma:versionID="ccb04e754139281fddf2f965e30b821d">
  <xsd:schema xmlns:xsd="http://www.w3.org/2001/XMLSchema" xmlns:xs="http://www.w3.org/2001/XMLSchema" xmlns:p="http://schemas.microsoft.com/office/2006/metadata/properties" xmlns:ns2="ebdd3d68-e111-4739-a68c-ac8911059b00" xmlns:ns3="661bf1bf-0e8d-4000-86c0-76dc68c68689" targetNamespace="http://schemas.microsoft.com/office/2006/metadata/properties" ma:root="true" ma:fieldsID="70fa731199945a19215cfaccefa8452f" ns2:_="" ns3:_="">
    <xsd:import namespace="ebdd3d68-e111-4739-a68c-ac8911059b00"/>
    <xsd:import namespace="661bf1bf-0e8d-4000-86c0-76dc68c6868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dd3d68-e111-4739-a68c-ac8911059b0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Etiquetas de imagen" ma:readOnly="false" ma:fieldId="{5cf76f15-5ced-4ddc-b409-7134ff3c332f}" ma:taxonomyMulti="true" ma:sspId="a3a447cc-c9ef-4908-990e-3bbd278cddd5"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61bf1bf-0e8d-4000-86c0-76dc68c68689"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898af6d-6f18-4dda-a8d8-dade6f5133e8}" ma:internalName="TaxCatchAll" ma:showField="CatchAllData" ma:web="661bf1bf-0e8d-4000-86c0-76dc68c686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61bf1bf-0e8d-4000-86c0-76dc68c68689" xsi:nil="true"/>
    <lcf76f155ced4ddcb4097134ff3c332f xmlns="ebdd3d68-e111-4739-a68c-ac8911059b0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F009B8B-0E75-4E52-8B3C-4B065FEDE92D}">
  <ds:schemaRefs>
    <ds:schemaRef ds:uri="http://schemas.microsoft.com/sharepoint/v3/contenttype/forms"/>
  </ds:schemaRefs>
</ds:datastoreItem>
</file>

<file path=customXml/itemProps2.xml><?xml version="1.0" encoding="utf-8"?>
<ds:datastoreItem xmlns:ds="http://schemas.openxmlformats.org/officeDocument/2006/customXml" ds:itemID="{EE57BA6B-C3F7-4E4D-B8EF-E23F059FCB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dd3d68-e111-4739-a68c-ac8911059b00"/>
    <ds:schemaRef ds:uri="661bf1bf-0e8d-4000-86c0-76dc68c686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3921546-28F6-4213-84DA-FC0E34DE200C}">
  <ds:schemaRefs>
    <ds:schemaRef ds:uri="8597c7d5-f357-4586-8bde-133c13e6fbde"/>
    <ds:schemaRef ds:uri="86704aec-d57b-4bd1-9d14-bd9af2ccf62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8f9dfafa-27ac-490c-b0b2-fc5dcf48cf04"/>
    <ds:schemaRef ds:uri="7c044de3-24d8-4a5e-a962-6c87841967d8"/>
    <ds:schemaRef ds:uri="661bf1bf-0e8d-4000-86c0-76dc68c68689"/>
    <ds:schemaRef ds:uri="ebdd3d68-e111-4739-a68c-ac8911059b00"/>
  </ds:schemaRefs>
</ds:datastoreItem>
</file>

<file path=docProps/app.xml><?xml version="1.0" encoding="utf-8"?>
<Properties xmlns="http://schemas.openxmlformats.org/officeDocument/2006/extended-properties" xmlns:vt="http://schemas.openxmlformats.org/officeDocument/2006/docPropsVTypes">
  <TotalTime>4203</TotalTime>
  <Words>1705</Words>
  <Application>Microsoft Office PowerPoint</Application>
  <PresentationFormat>Panorámica</PresentationFormat>
  <Paragraphs>196</Paragraphs>
  <Slides>8</Slides>
  <Notes>6</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8</vt:i4>
      </vt:variant>
    </vt:vector>
  </HeadingPairs>
  <TitlesOfParts>
    <vt:vector size="17" baseType="lpstr">
      <vt:lpstr>Aptos</vt:lpstr>
      <vt:lpstr>Aptos Display</vt:lpstr>
      <vt:lpstr>Arial</vt:lpstr>
      <vt:lpstr>Calibri</vt:lpstr>
      <vt:lpstr>Montserrat</vt:lpstr>
      <vt:lpstr>Raleway</vt:lpstr>
      <vt:lpstr>Raleway Light</vt:lpstr>
      <vt:lpstr>Raleway SemiBold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mateo guerrero</dc:creator>
  <cp:lastModifiedBy>DB</cp:lastModifiedBy>
  <cp:revision>3</cp:revision>
  <dcterms:created xsi:type="dcterms:W3CDTF">2024-04-21T22:57:12Z</dcterms:created>
  <dcterms:modified xsi:type="dcterms:W3CDTF">2026-04-23T20:03:13Z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0x010100169A00C95199A147914CA0AFD5789FB6</vt:lpwstr>
  </property>
  <property fmtid="{D5CDD505-2E9C-101B-9397-08002B2CF9AE}" pid="3" name="MediaServiceImageTags">
    <vt:lpwstr/>
  </property>
</Properties>
</file>